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7.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8.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9.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0.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1.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3" r:id="rId4"/>
    <p:sldMasterId id="2147484044" r:id="rId5"/>
    <p:sldMasterId id="2147484054" r:id="rId6"/>
    <p:sldMasterId id="2147484073" r:id="rId7"/>
    <p:sldMasterId id="2147484077" r:id="rId8"/>
    <p:sldMasterId id="2147484081" r:id="rId9"/>
    <p:sldMasterId id="2147484085" r:id="rId10"/>
    <p:sldMasterId id="2147484089" r:id="rId11"/>
    <p:sldMasterId id="2147484093" r:id="rId12"/>
    <p:sldMasterId id="2147484097" r:id="rId13"/>
    <p:sldMasterId id="2147484101" r:id="rId14"/>
    <p:sldMasterId id="2147484107" r:id="rId15"/>
    <p:sldMasterId id="2147484125" r:id="rId16"/>
    <p:sldMasterId id="2147484147" r:id="rId17"/>
    <p:sldMasterId id="2147484171" r:id="rId18"/>
  </p:sldMasterIdLst>
  <p:notesMasterIdLst>
    <p:notesMasterId r:id="rId41"/>
  </p:notesMasterIdLst>
  <p:handoutMasterIdLst>
    <p:handoutMasterId r:id="rId42"/>
  </p:handoutMasterIdLst>
  <p:sldIdLst>
    <p:sldId id="1021" r:id="rId19"/>
    <p:sldId id="1073" r:id="rId20"/>
    <p:sldId id="1094" r:id="rId21"/>
    <p:sldId id="1092" r:id="rId22"/>
    <p:sldId id="1090" r:id="rId23"/>
    <p:sldId id="1089" r:id="rId24"/>
    <p:sldId id="1093" r:id="rId25"/>
    <p:sldId id="1075" r:id="rId26"/>
    <p:sldId id="1081" r:id="rId27"/>
    <p:sldId id="1107" r:id="rId28"/>
    <p:sldId id="1095" r:id="rId29"/>
    <p:sldId id="1098" r:id="rId30"/>
    <p:sldId id="1108" r:id="rId31"/>
    <p:sldId id="1106" r:id="rId32"/>
    <p:sldId id="1097" r:id="rId33"/>
    <p:sldId id="1072" r:id="rId34"/>
    <p:sldId id="1104" r:id="rId35"/>
    <p:sldId id="1102" r:id="rId36"/>
    <p:sldId id="1105" r:id="rId37"/>
    <p:sldId id="1100" r:id="rId38"/>
    <p:sldId id="1099" r:id="rId39"/>
    <p:sldId id="1078" r:id="rId40"/>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scadia Mono" panose="020B0609020000020004" pitchFamily="49" charset="0"/>
      <p:regular r:id="rId47"/>
      <p:bold r:id="rId48"/>
      <p:italic r:id="rId49"/>
      <p:boldItalic r:id="rId50"/>
    </p:embeddedFont>
    <p:embeddedFont>
      <p:font typeface="Nudista Light" panose="02000000000000000000" charset="0"/>
      <p:regular r:id="rId51"/>
      <p:bold r:id="rId52"/>
      <p:italic r:id="rId53"/>
    </p:embeddedFont>
    <p:embeddedFont>
      <p:font typeface="Roboto" panose="02000000000000000000" pitchFamily="2" charset="0"/>
      <p:regular r:id="rId54"/>
      <p:bold r:id="rId55"/>
      <p:italic r:id="rId56"/>
      <p:boldItalic r:id="rId57"/>
    </p:embeddedFont>
    <p:embeddedFont>
      <p:font typeface="Segoe UI" panose="020B0502040204020203" pitchFamily="34" charset="0"/>
      <p:regular r:id="rId58"/>
      <p:bold r:id="rId59"/>
      <p:italic r:id="rId60"/>
      <p:boldItalic r:id="rId61"/>
    </p:embeddedFont>
    <p:embeddedFont>
      <p:font typeface="Y Soft" panose="02000506030000020004" pitchFamily="50" charset="0"/>
      <p:regular r:id="rId62"/>
      <p:bold r:id="rId63"/>
    </p:embeddedFont>
  </p:embeddedFontLst>
  <p:custDataLst>
    <p:tags r:id="rId64"/>
  </p:custDataLst>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58" userDrawn="1">
          <p15:clr>
            <a:srgbClr val="A4A3A4"/>
          </p15:clr>
        </p15:guide>
        <p15:guide id="2" orient="horz" pos="3838" userDrawn="1">
          <p15:clr>
            <a:srgbClr val="A4A3A4"/>
          </p15:clr>
        </p15:guide>
        <p15:guide id="5" orient="horz" pos="2591" userDrawn="1">
          <p15:clr>
            <a:srgbClr val="A4A3A4"/>
          </p15:clr>
        </p15:guide>
        <p15:guide id="6" orient="horz" pos="282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Luboš" initials="L" lastIdx="1" clrIdx="6">
    <p:extLst>
      <p:ext uri="{19B8F6BF-5375-455C-9EA6-DF929625EA0E}">
        <p15:presenceInfo xmlns:p15="http://schemas.microsoft.com/office/powerpoint/2012/main" userId="Luboš" providerId="None"/>
      </p:ext>
    </p:extLst>
  </p:cmAuthor>
  <p:cmAuthor id="1" name="Mohammed Hyder" initials="MH" lastIdx="8" clrIdx="0">
    <p:extLst>
      <p:ext uri="{19B8F6BF-5375-455C-9EA6-DF929625EA0E}">
        <p15:presenceInfo xmlns:p15="http://schemas.microsoft.com/office/powerpoint/2012/main" userId="S::hyder.mohammed@ysoft.com::10322cad-1cb7-44ea-9932-c21b3b12a788" providerId="AD"/>
      </p:ext>
    </p:extLst>
  </p:cmAuthor>
  <p:cmAuthor id="8" name="Heiss Elke" initials="HE" lastIdx="3" clrIdx="7">
    <p:extLst>
      <p:ext uri="{19B8F6BF-5375-455C-9EA6-DF929625EA0E}">
        <p15:presenceInfo xmlns:p15="http://schemas.microsoft.com/office/powerpoint/2012/main" userId="S::elke.heiss@ysoft.com::12690d03-fc28-48aa-bc20-d5279594b652" providerId="AD"/>
      </p:ext>
    </p:extLst>
  </p:cmAuthor>
  <p:cmAuthor id="2" name="de Martini Martin" initials="dM" lastIdx="1" clrIdx="1">
    <p:extLst>
      <p:ext uri="{19B8F6BF-5375-455C-9EA6-DF929625EA0E}">
        <p15:presenceInfo xmlns:p15="http://schemas.microsoft.com/office/powerpoint/2012/main" userId="S::martin.demartini@ysoft.com::465d8775-a806-4f7d-9d2d-2a360378e329" providerId="AD"/>
      </p:ext>
    </p:extLst>
  </p:cmAuthor>
  <p:cmAuthor id="9" name="Martyn Ball" initials="MB" lastIdx="14" clrIdx="8">
    <p:extLst>
      <p:ext uri="{19B8F6BF-5375-455C-9EA6-DF929625EA0E}">
        <p15:presenceInfo xmlns:p15="http://schemas.microsoft.com/office/powerpoint/2012/main" userId="f29c9000f3d593e6" providerId="Windows Live"/>
      </p:ext>
    </p:extLst>
  </p:cmAuthor>
  <p:cmAuthor id="3" name="Lachtanski Karen" initials="LK" lastIdx="24" clrIdx="2">
    <p:extLst>
      <p:ext uri="{19B8F6BF-5375-455C-9EA6-DF929625EA0E}">
        <p15:presenceInfo xmlns:p15="http://schemas.microsoft.com/office/powerpoint/2012/main" userId="S::Karen.Lachtanski@ysoft.com::b04d8f45-f63a-4a87-a676-a74f72f8a093" providerId="AD"/>
      </p:ext>
    </p:extLst>
  </p:cmAuthor>
  <p:cmAuthor id="10" name="Hulák Petr" initials="HP" lastIdx="2" clrIdx="9">
    <p:extLst>
      <p:ext uri="{19B8F6BF-5375-455C-9EA6-DF929625EA0E}">
        <p15:presenceInfo xmlns:p15="http://schemas.microsoft.com/office/powerpoint/2012/main" userId="S::Petr.Hulak@ysoft.com::881e09a4-a7dd-46f6-8d8d-3f49bf0d3cb3" providerId="AD"/>
      </p:ext>
    </p:extLst>
  </p:cmAuthor>
  <p:cmAuthor id="4" name="Turner James" initials="TJ" lastIdx="18" clrIdx="3">
    <p:extLst>
      <p:ext uri="{19B8F6BF-5375-455C-9EA6-DF929625EA0E}">
        <p15:presenceInfo xmlns:p15="http://schemas.microsoft.com/office/powerpoint/2012/main" userId="S::James.Turner@ysoft.com::898eb227-e7c0-439b-84c6-ab8773ee0e68" providerId="AD"/>
      </p:ext>
    </p:extLst>
  </p:cmAuthor>
  <p:cmAuthor id="5" name="Hloušek Petr" initials="HP" lastIdx="2" clrIdx="4">
    <p:extLst>
      <p:ext uri="{19B8F6BF-5375-455C-9EA6-DF929625EA0E}">
        <p15:presenceInfo xmlns:p15="http://schemas.microsoft.com/office/powerpoint/2012/main" userId="S::petr.hlousek@ysoft.com::5eadd64d-d8a2-4869-84c6-840eb638b478" providerId="AD"/>
      </p:ext>
    </p:extLst>
  </p:cmAuthor>
  <p:cmAuthor id="6" name="Čečelská Silvie" initials="ČS" lastIdx="10" clrIdx="5">
    <p:extLst>
      <p:ext uri="{19B8F6BF-5375-455C-9EA6-DF929625EA0E}">
        <p15:presenceInfo xmlns:p15="http://schemas.microsoft.com/office/powerpoint/2012/main" userId="S::silvie.cecelska@ysoft.com::53cd7c34-d443-47b1-aa58-6dace8be2c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802"/>
    <a:srgbClr val="323E4E"/>
    <a:srgbClr val="E5E5E5"/>
    <a:srgbClr val="201750"/>
    <a:srgbClr val="00A89B"/>
    <a:srgbClr val="757575"/>
    <a:srgbClr val="FF8C3E"/>
    <a:srgbClr val="EEEEEE"/>
    <a:srgbClr val="5D82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4BE119-C20A-4130-8A06-55FC17F37446}" v="395" dt="2021-06-18T08:09:29.4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5" autoAdjust="0"/>
    <p:restoredTop sz="76476" autoAdjust="0"/>
  </p:normalViewPr>
  <p:slideViewPr>
    <p:cSldViewPr snapToGrid="0">
      <p:cViewPr varScale="1">
        <p:scale>
          <a:sx n="121" d="100"/>
          <a:sy n="121" d="100"/>
        </p:scale>
        <p:origin x="1452" y="114"/>
      </p:cViewPr>
      <p:guideLst>
        <p:guide pos="4358"/>
        <p:guide orient="horz" pos="3838"/>
        <p:guide orient="horz" pos="2591"/>
        <p:guide orient="horz" pos="282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handoutMaster" Target="handoutMasters/handout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9.fntdata"/><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font" Target="fonts/font20.fntdata"/><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font" Target="fonts/font8.fntdata"/><Relationship Id="rId55"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htanski Karen" userId="S::karen.lachtanski@ysoft.com::b04d8f45-f63a-4a87-a676-a74f72f8a093" providerId="AD" clId="Web-{A6B594B1-42A7-3FA3-2BD0-D2D539D3F498}"/>
    <pc:docChg chg="modSld">
      <pc:chgData name="Lachtanski Karen" userId="S::karen.lachtanski@ysoft.com::b04d8f45-f63a-4a87-a676-a74f72f8a093" providerId="AD" clId="Web-{A6B594B1-42A7-3FA3-2BD0-D2D539D3F498}" dt="2021-06-25T22:02:10.871" v="42"/>
      <pc:docMkLst>
        <pc:docMk/>
      </pc:docMkLst>
      <pc:sldChg chg="modNotes">
        <pc:chgData name="Lachtanski Karen" userId="S::karen.lachtanski@ysoft.com::b04d8f45-f63a-4a87-a676-a74f72f8a093" providerId="AD" clId="Web-{A6B594B1-42A7-3FA3-2BD0-D2D539D3F498}" dt="2021-06-25T21:57:45.084" v="8"/>
        <pc:sldMkLst>
          <pc:docMk/>
          <pc:sldMk cId="1295565478" sldId="270"/>
        </pc:sldMkLst>
      </pc:sldChg>
      <pc:sldChg chg="modNotes">
        <pc:chgData name="Lachtanski Karen" userId="S::karen.lachtanski@ysoft.com::b04d8f45-f63a-4a87-a676-a74f72f8a093" providerId="AD" clId="Web-{A6B594B1-42A7-3FA3-2BD0-D2D539D3F498}" dt="2021-06-25T22:00:58.682" v="30"/>
        <pc:sldMkLst>
          <pc:docMk/>
          <pc:sldMk cId="3015520849" sldId="1018"/>
        </pc:sldMkLst>
      </pc:sldChg>
      <pc:sldChg chg="modNotes">
        <pc:chgData name="Lachtanski Karen" userId="S::karen.lachtanski@ysoft.com::b04d8f45-f63a-4a87-a676-a74f72f8a093" providerId="AD" clId="Web-{A6B594B1-42A7-3FA3-2BD0-D2D539D3F498}" dt="2021-06-25T21:56:59.426" v="0"/>
        <pc:sldMkLst>
          <pc:docMk/>
          <pc:sldMk cId="3807252855" sldId="1021"/>
        </pc:sldMkLst>
      </pc:sldChg>
      <pc:sldChg chg="modNotes">
        <pc:chgData name="Lachtanski Karen" userId="S::karen.lachtanski@ysoft.com::b04d8f45-f63a-4a87-a676-a74f72f8a093" providerId="AD" clId="Web-{A6B594B1-42A7-3FA3-2BD0-D2D539D3F498}" dt="2021-06-25T21:57:13.973" v="2"/>
        <pc:sldMkLst>
          <pc:docMk/>
          <pc:sldMk cId="2491519771" sldId="1053"/>
        </pc:sldMkLst>
      </pc:sldChg>
      <pc:sldChg chg="modNotes">
        <pc:chgData name="Lachtanski Karen" userId="S::karen.lachtanski@ysoft.com::b04d8f45-f63a-4a87-a676-a74f72f8a093" providerId="AD" clId="Web-{A6B594B1-42A7-3FA3-2BD0-D2D539D3F498}" dt="2021-06-25T22:02:10.871" v="42"/>
        <pc:sldMkLst>
          <pc:docMk/>
          <pc:sldMk cId="1788655644" sldId="1072"/>
        </pc:sldMkLst>
      </pc:sldChg>
      <pc:sldChg chg="modNotes">
        <pc:chgData name="Lachtanski Karen" userId="S::karen.lachtanski@ysoft.com::b04d8f45-f63a-4a87-a676-a74f72f8a093" providerId="AD" clId="Web-{A6B594B1-42A7-3FA3-2BD0-D2D539D3F498}" dt="2021-06-25T21:57:27.552" v="4"/>
        <pc:sldMkLst>
          <pc:docMk/>
          <pc:sldMk cId="2345966828" sldId="4400"/>
        </pc:sldMkLst>
      </pc:sldChg>
      <pc:sldChg chg="modNotes">
        <pc:chgData name="Lachtanski Karen" userId="S::karen.lachtanski@ysoft.com::b04d8f45-f63a-4a87-a676-a74f72f8a093" providerId="AD" clId="Web-{A6B594B1-42A7-3FA3-2BD0-D2D539D3F498}" dt="2021-06-25T21:58:03.787" v="10"/>
        <pc:sldMkLst>
          <pc:docMk/>
          <pc:sldMk cId="726577679" sldId="4401"/>
        </pc:sldMkLst>
      </pc:sldChg>
      <pc:sldChg chg="modNotes">
        <pc:chgData name="Lachtanski Karen" userId="S::karen.lachtanski@ysoft.com::b04d8f45-f63a-4a87-a676-a74f72f8a093" providerId="AD" clId="Web-{A6B594B1-42A7-3FA3-2BD0-D2D539D3F498}" dt="2021-06-25T21:57:54.178" v="9"/>
        <pc:sldMkLst>
          <pc:docMk/>
          <pc:sldMk cId="3363033088" sldId="4402"/>
        </pc:sldMkLst>
      </pc:sldChg>
      <pc:sldChg chg="modNotes">
        <pc:chgData name="Lachtanski Karen" userId="S::karen.lachtanski@ysoft.com::b04d8f45-f63a-4a87-a676-a74f72f8a093" providerId="AD" clId="Web-{A6B594B1-42A7-3FA3-2BD0-D2D539D3F498}" dt="2021-06-25T21:58:24.022" v="12"/>
        <pc:sldMkLst>
          <pc:docMk/>
          <pc:sldMk cId="1799936681" sldId="4403"/>
        </pc:sldMkLst>
      </pc:sldChg>
      <pc:sldChg chg="modNotes">
        <pc:chgData name="Lachtanski Karen" userId="S::karen.lachtanski@ysoft.com::b04d8f45-f63a-4a87-a676-a74f72f8a093" providerId="AD" clId="Web-{A6B594B1-42A7-3FA3-2BD0-D2D539D3F498}" dt="2021-06-25T21:58:13.272" v="11"/>
        <pc:sldMkLst>
          <pc:docMk/>
          <pc:sldMk cId="2324897285" sldId="4404"/>
        </pc:sldMkLst>
      </pc:sldChg>
      <pc:sldChg chg="modNotes">
        <pc:chgData name="Lachtanski Karen" userId="S::karen.lachtanski@ysoft.com::b04d8f45-f63a-4a87-a676-a74f72f8a093" providerId="AD" clId="Web-{A6B594B1-42A7-3FA3-2BD0-D2D539D3F498}" dt="2021-06-25T21:59:06.461" v="17"/>
        <pc:sldMkLst>
          <pc:docMk/>
          <pc:sldMk cId="128559307" sldId="4405"/>
        </pc:sldMkLst>
      </pc:sldChg>
      <pc:sldChg chg="modNotes">
        <pc:chgData name="Lachtanski Karen" userId="S::karen.lachtanski@ysoft.com::b04d8f45-f63a-4a87-a676-a74f72f8a093" providerId="AD" clId="Web-{A6B594B1-42A7-3FA3-2BD0-D2D539D3F498}" dt="2021-06-25T21:58:53.804" v="16"/>
        <pc:sldMkLst>
          <pc:docMk/>
          <pc:sldMk cId="2195388038" sldId="4406"/>
        </pc:sldMkLst>
      </pc:sldChg>
      <pc:sldChg chg="modNotes">
        <pc:chgData name="Lachtanski Karen" userId="S::karen.lachtanski@ysoft.com::b04d8f45-f63a-4a87-a676-a74f72f8a093" providerId="AD" clId="Web-{A6B594B1-42A7-3FA3-2BD0-D2D539D3F498}" dt="2021-06-25T21:59:14.726" v="18"/>
        <pc:sldMkLst>
          <pc:docMk/>
          <pc:sldMk cId="4101894555" sldId="4407"/>
        </pc:sldMkLst>
      </pc:sldChg>
      <pc:sldChg chg="modNotes">
        <pc:chgData name="Lachtanski Karen" userId="S::karen.lachtanski@ysoft.com::b04d8f45-f63a-4a87-a676-a74f72f8a093" providerId="AD" clId="Web-{A6B594B1-42A7-3FA3-2BD0-D2D539D3F498}" dt="2021-06-25T21:59:37.039" v="20"/>
        <pc:sldMkLst>
          <pc:docMk/>
          <pc:sldMk cId="3347924281" sldId="4408"/>
        </pc:sldMkLst>
      </pc:sldChg>
      <pc:sldChg chg="modNotes">
        <pc:chgData name="Lachtanski Karen" userId="S::karen.lachtanski@ysoft.com::b04d8f45-f63a-4a87-a676-a74f72f8a093" providerId="AD" clId="Web-{A6B594B1-42A7-3FA3-2BD0-D2D539D3F498}" dt="2021-06-25T21:59:23.039" v="19"/>
        <pc:sldMkLst>
          <pc:docMk/>
          <pc:sldMk cId="943018450" sldId="4409"/>
        </pc:sldMkLst>
      </pc:sldChg>
      <pc:sldChg chg="modNotes">
        <pc:chgData name="Lachtanski Karen" userId="S::karen.lachtanski@ysoft.com::b04d8f45-f63a-4a87-a676-a74f72f8a093" providerId="AD" clId="Web-{A6B594B1-42A7-3FA3-2BD0-D2D539D3F498}" dt="2021-06-25T21:59:44.196" v="21"/>
        <pc:sldMkLst>
          <pc:docMk/>
          <pc:sldMk cId="4257941224" sldId="4410"/>
        </pc:sldMkLst>
      </pc:sldChg>
      <pc:sldChg chg="modNotes">
        <pc:chgData name="Lachtanski Karen" userId="S::karen.lachtanski@ysoft.com::b04d8f45-f63a-4a87-a676-a74f72f8a093" providerId="AD" clId="Web-{A6B594B1-42A7-3FA3-2BD0-D2D539D3F498}" dt="2021-06-25T22:01:12.823" v="31"/>
        <pc:sldMkLst>
          <pc:docMk/>
          <pc:sldMk cId="2991852525" sldId="4411"/>
        </pc:sldMkLst>
      </pc:sldChg>
      <pc:sldChg chg="modNotes">
        <pc:chgData name="Lachtanski Karen" userId="S::karen.lachtanski@ysoft.com::b04d8f45-f63a-4a87-a676-a74f72f8a093" providerId="AD" clId="Web-{A6B594B1-42A7-3FA3-2BD0-D2D539D3F498}" dt="2021-06-25T22:02:08.434" v="41"/>
        <pc:sldMkLst>
          <pc:docMk/>
          <pc:sldMk cId="1969142030" sldId="4412"/>
        </pc:sldMkLst>
      </pc:sldChg>
      <pc:sldChg chg="modNotes">
        <pc:chgData name="Lachtanski Karen" userId="S::karen.lachtanski@ysoft.com::b04d8f45-f63a-4a87-a676-a74f72f8a093" providerId="AD" clId="Web-{A6B594B1-42A7-3FA3-2BD0-D2D539D3F498}" dt="2021-06-25T22:01:45.808" v="37"/>
        <pc:sldMkLst>
          <pc:docMk/>
          <pc:sldMk cId="2024095333" sldId="4413"/>
        </pc:sldMkLst>
      </pc:sldChg>
      <pc:sldChg chg="modNotes">
        <pc:chgData name="Lachtanski Karen" userId="S::karen.lachtanski@ysoft.com::b04d8f45-f63a-4a87-a676-a74f72f8a093" providerId="AD" clId="Web-{A6B594B1-42A7-3FA3-2BD0-D2D539D3F498}" dt="2021-06-25T22:00:17.728" v="27"/>
        <pc:sldMkLst>
          <pc:docMk/>
          <pc:sldMk cId="1315886976" sldId="441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DE90BD-262D-42F4-AC82-6A2AE1DE68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DD5329ED-1B9B-4957-AE2E-07E0A68E77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F957EA-247D-4867-B3CA-FBFE1F6A070B}" type="datetimeFigureOut">
              <a:rPr lang="en-GB" smtClean="0"/>
              <a:t>19/10/2022</a:t>
            </a:fld>
            <a:endParaRPr lang="en-GB"/>
          </a:p>
        </p:txBody>
      </p:sp>
      <p:sp>
        <p:nvSpPr>
          <p:cNvPr id="4" name="Footer Placeholder 3">
            <a:extLst>
              <a:ext uri="{FF2B5EF4-FFF2-40B4-BE49-F238E27FC236}">
                <a16:creationId xmlns:a16="http://schemas.microsoft.com/office/drawing/2014/main" id="{35718919-A995-4268-B627-E30BFC6974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D5F7D6B-7DAC-40EA-9A50-26E1DFB464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EF264D-6D4F-4C63-951E-F95B87095729}" type="slidenum">
              <a:rPr lang="en-GB" smtClean="0"/>
              <a:t>‹#›</a:t>
            </a:fld>
            <a:endParaRPr lang="en-GB"/>
          </a:p>
        </p:txBody>
      </p:sp>
    </p:spTree>
    <p:extLst>
      <p:ext uri="{BB962C8B-B14F-4D97-AF65-F5344CB8AC3E}">
        <p14:creationId xmlns:p14="http://schemas.microsoft.com/office/powerpoint/2010/main" val="1580774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B3D0D-7E35-4C2C-ABD3-337194ABB892}" type="datetimeFigureOut">
              <a:rPr lang="cs-CZ" smtClean="0"/>
              <a:t>19.10.2022</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ADCF26-0392-4438-A304-4D2F51C640E1}" type="slidenum">
              <a:rPr lang="cs-CZ" smtClean="0"/>
              <a:t>‹#›</a:t>
            </a:fld>
            <a:endParaRPr lang="cs-CZ"/>
          </a:p>
        </p:txBody>
      </p:sp>
    </p:spTree>
    <p:extLst>
      <p:ext uri="{BB962C8B-B14F-4D97-AF65-F5344CB8AC3E}">
        <p14:creationId xmlns:p14="http://schemas.microsoft.com/office/powerpoint/2010/main" val="40869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Jsem</a:t>
            </a:r>
            <a:r>
              <a:rPr lang="en-US" dirty="0"/>
              <a:t> Martin z </a:t>
            </a:r>
            <a:r>
              <a:rPr lang="en-US" dirty="0" err="1"/>
              <a:t>Ysoftu</a:t>
            </a:r>
            <a:r>
              <a:rPr lang="en-US" dirty="0"/>
              <a:t>, d</a:t>
            </a:r>
            <a:r>
              <a:rPr lang="cs-CZ" dirty="0" err="1"/>
              <a:t>ělám</a:t>
            </a:r>
            <a:r>
              <a:rPr lang="cs-CZ" dirty="0"/>
              <a:t> hlavně v .</a:t>
            </a:r>
            <a:r>
              <a:rPr lang="cs-CZ" dirty="0" err="1"/>
              <a:t>NETu</a:t>
            </a:r>
            <a:r>
              <a:rPr lang="cs-CZ" dirty="0"/>
              <a:t> s přesahem do AI</a:t>
            </a:r>
          </a:p>
          <a:p>
            <a:pPr marL="171450" indent="-171450">
              <a:buFontTx/>
              <a:buChar char="-"/>
            </a:pPr>
            <a:r>
              <a:rPr lang="cs-CZ" dirty="0" err="1"/>
              <a:t>speedrun</a:t>
            </a:r>
            <a:endParaRPr lang="cs-CZ" dirty="0"/>
          </a:p>
          <a:p>
            <a:pPr marL="171450" indent="-171450">
              <a:buFontTx/>
              <a:buChar char="-"/>
            </a:pPr>
            <a:r>
              <a:rPr lang="cs-CZ" dirty="0" err="1"/>
              <a:t>Rozcvicka</a:t>
            </a:r>
            <a:endParaRPr lang="cs-CZ" dirty="0"/>
          </a:p>
          <a:p>
            <a:pPr marL="171450" indent="-171450">
              <a:buFontTx/>
              <a:buChar char="-"/>
            </a:pPr>
            <a:r>
              <a:rPr lang="cs-CZ" dirty="0"/>
              <a:t>Jak jsem se dostal k ML v .NET?</a:t>
            </a: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 </a:t>
            </a:r>
            <a:r>
              <a:rPr lang="en-US" dirty="0" err="1"/>
              <a:t>Statistick</a:t>
            </a:r>
            <a:r>
              <a:rPr lang="cs-CZ" dirty="0"/>
              <a:t>é modely</a:t>
            </a:r>
          </a:p>
          <a:p>
            <a:pPr marL="171450" indent="-171450">
              <a:buFontTx/>
              <a:buChar char="-"/>
            </a:pPr>
            <a:r>
              <a:rPr lang="cs-CZ" dirty="0"/>
              <a:t>Proč používáme </a:t>
            </a:r>
            <a:r>
              <a:rPr lang="cs-CZ" dirty="0" err="1"/>
              <a:t>adaboost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ADCF26-0392-4438-A304-4D2F51C640E1}"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022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11</a:t>
            </a:fld>
            <a:endParaRPr lang="cs-CZ"/>
          </a:p>
        </p:txBody>
      </p:sp>
    </p:spTree>
    <p:extLst>
      <p:ext uri="{BB962C8B-B14F-4D97-AF65-F5344CB8AC3E}">
        <p14:creationId xmlns:p14="http://schemas.microsoft.com/office/powerpoint/2010/main" val="2194363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Load Data</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Dokáže načíst data </a:t>
            </a:r>
            <a:r>
              <a:rPr lang="cs-CZ" sz="1800" b="0" dirty="0" err="1"/>
              <a:t>data</a:t>
            </a:r>
            <a:r>
              <a:rPr lang="cs-CZ" sz="1800" b="0" dirty="0"/>
              <a:t> jak </a:t>
            </a:r>
            <a:r>
              <a:rPr lang="cs-CZ" sz="1800" b="0" dirty="0" err="1"/>
              <a:t>lokalně</a:t>
            </a:r>
            <a:r>
              <a:rPr lang="cs-CZ" sz="1800" b="0" dirty="0"/>
              <a:t> uložená ve </a:t>
            </a:r>
            <a:r>
              <a:rPr lang="cs-CZ" sz="1800" b="0" dirty="0" err="1"/>
              <a:t>file</a:t>
            </a:r>
            <a:r>
              <a:rPr lang="cs-CZ" sz="1800" b="0" dirty="0"/>
              <a:t> </a:t>
            </a:r>
            <a:r>
              <a:rPr lang="cs-CZ" sz="1800" b="0" dirty="0" err="1"/>
              <a:t>systemu</a:t>
            </a:r>
            <a:r>
              <a:rPr lang="cs-CZ" sz="1800" b="0" dirty="0"/>
              <a:t> tak i z databáze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Poradí si jak s textem, tak i s obrázky</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Data jsou reprezentována pomocí </a:t>
            </a:r>
            <a:r>
              <a:rPr lang="cs-CZ" sz="1800" b="1" dirty="0" err="1"/>
              <a:t>IDataView</a:t>
            </a:r>
            <a:r>
              <a:rPr lang="cs-CZ" sz="1800" b="1" dirty="0"/>
              <a:t> </a:t>
            </a:r>
            <a:r>
              <a:rPr lang="cs-CZ" sz="1800" b="0" dirty="0"/>
              <a:t>což flexibilní, efektivní způsob jak pracovat s velkým množstvím dat</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Je to tabulkový formát kdy řádky jsou jednotlivý data a sloupce jsou různý </a:t>
            </a:r>
            <a:r>
              <a:rPr lang="cs-CZ" sz="1800" b="0" dirty="0" err="1"/>
              <a:t>featury</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Umožnuje </a:t>
            </a:r>
            <a:r>
              <a:rPr lang="en-US" sz="2800" b="1" i="0" dirty="0">
                <a:solidFill>
                  <a:srgbClr val="24292F"/>
                </a:solidFill>
                <a:effectLst/>
                <a:latin typeface="-apple-system"/>
              </a:rPr>
              <a:t>Lazy computation</a:t>
            </a:r>
            <a:r>
              <a:rPr lang="cs-CZ" sz="1800" b="0" dirty="0"/>
              <a:t> takže se všechny data nemusí najednou nahrát do </a:t>
            </a:r>
            <a:r>
              <a:rPr lang="cs-CZ" sz="1800" b="0" dirty="0" err="1"/>
              <a:t>pameti</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Má spešl typy jako</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Key</a:t>
            </a:r>
            <a:r>
              <a:rPr lang="cs-CZ" sz="1800" b="0" dirty="0"/>
              <a:t> Type – pro </a:t>
            </a:r>
            <a:r>
              <a:rPr lang="cs-CZ" sz="1800" b="0" dirty="0" err="1"/>
              <a:t>praci</a:t>
            </a:r>
            <a:r>
              <a:rPr lang="cs-CZ" sz="1800" b="0" dirty="0"/>
              <a:t> s </a:t>
            </a:r>
            <a:r>
              <a:rPr lang="cs-CZ" sz="1800" b="0" dirty="0" err="1"/>
              <a:t>kateoriema</a:t>
            </a:r>
            <a:endParaRPr lang="cs-CZ" sz="1800" b="0" dirty="0"/>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Vector</a:t>
            </a:r>
            <a:r>
              <a:rPr lang="cs-CZ" sz="1800" b="0" dirty="0"/>
              <a:t> type – pro </a:t>
            </a:r>
            <a:r>
              <a:rPr lang="cs-CZ" sz="1800" b="0" dirty="0" err="1"/>
              <a:t>efektivni</a:t>
            </a:r>
            <a:r>
              <a:rPr lang="cs-CZ" sz="1800" b="0" dirty="0"/>
              <a:t> </a:t>
            </a:r>
            <a:r>
              <a:rPr lang="cs-CZ" sz="1800" b="0" dirty="0" err="1"/>
              <a:t>praci</a:t>
            </a:r>
            <a:r>
              <a:rPr lang="cs-CZ" sz="1800" b="0" dirty="0"/>
              <a:t> s </a:t>
            </a:r>
            <a:r>
              <a:rPr lang="cs-CZ" sz="1800" b="0" dirty="0" err="1"/>
              <a:t>polema</a:t>
            </a:r>
            <a:r>
              <a:rPr lang="cs-CZ" sz="1800" b="0" dirty="0"/>
              <a:t> (</a:t>
            </a:r>
            <a:r>
              <a:rPr lang="en-US" sz="2800" b="0" i="0" dirty="0">
                <a:solidFill>
                  <a:srgbClr val="24292F"/>
                </a:solidFill>
                <a:effectLst/>
                <a:latin typeface="-apple-system"/>
              </a:rPr>
              <a:t>high- dimensional data</a:t>
            </a:r>
            <a:r>
              <a:rPr lang="cs-CZ" sz="1800" b="0" dirty="0"/>
              <a:t>)</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err="1"/>
              <a:t>Transform</a:t>
            </a:r>
            <a:r>
              <a:rPr lang="cs-CZ" sz="1800" b="1" dirty="0"/>
              <a:t> Data</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i="0" dirty="0">
                <a:solidFill>
                  <a:srgbClr val="E6E6E6"/>
                </a:solidFill>
                <a:effectLst/>
                <a:latin typeface="Segoe UI" panose="020B0502040204020203" pitchFamily="34" charset="0"/>
              </a:rPr>
              <a:t>Normalization </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Min Max </a:t>
            </a:r>
            <a:r>
              <a:rPr lang="cs-CZ" sz="1800" b="0" dirty="0" err="1"/>
              <a:t>normalization</a:t>
            </a:r>
            <a:r>
              <a:rPr lang="cs-CZ" sz="1800" b="0" dirty="0"/>
              <a:t>, </a:t>
            </a:r>
            <a:r>
              <a:rPr lang="cs-CZ" sz="1800" b="0" dirty="0" err="1"/>
              <a:t>Binning</a:t>
            </a:r>
            <a:r>
              <a:rPr lang="cs-CZ" sz="1800" b="0" dirty="0"/>
              <a:t>, </a:t>
            </a:r>
            <a:r>
              <a:rPr lang="cs-CZ" sz="1800" b="0" dirty="0" err="1"/>
              <a:t>Mean</a:t>
            </a:r>
            <a:r>
              <a:rPr lang="cs-CZ" sz="1800" b="0" dirty="0"/>
              <a:t> variance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err="1"/>
              <a:t>Conversion</a:t>
            </a:r>
            <a:endParaRPr lang="cs-CZ" sz="1800" b="1"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One</a:t>
            </a:r>
            <a:r>
              <a:rPr lang="cs-CZ" sz="1800" b="0" dirty="0"/>
              <a:t> hot </a:t>
            </a:r>
            <a:r>
              <a:rPr lang="cs-CZ" sz="1800" b="0" dirty="0" err="1"/>
              <a:t>encoding</a:t>
            </a:r>
            <a:r>
              <a:rPr lang="cs-CZ" sz="1800" b="0" dirty="0"/>
              <a:t>, </a:t>
            </a:r>
            <a:r>
              <a:rPr lang="cs-CZ" sz="1800" b="0" dirty="0" err="1"/>
              <a:t>MapValueToKey</a:t>
            </a:r>
            <a:r>
              <a:rPr lang="cs-CZ" sz="1800" b="0" dirty="0"/>
              <a:t>, </a:t>
            </a:r>
            <a:r>
              <a:rPr lang="cs-CZ" sz="1800" b="0" dirty="0" err="1"/>
              <a:t>Hash</a:t>
            </a:r>
            <a:endParaRPr lang="cs-CZ" sz="1800" b="0"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a:t>Text </a:t>
            </a:r>
            <a:r>
              <a:rPr lang="cs-CZ" sz="1800" b="1" dirty="0" err="1"/>
              <a:t>transofrmations</a:t>
            </a:r>
            <a:endParaRPr lang="cs-CZ" sz="1800" b="1"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Remove</a:t>
            </a:r>
            <a:r>
              <a:rPr lang="cs-CZ" sz="1800" b="0" dirty="0"/>
              <a:t> stop </a:t>
            </a:r>
            <a:r>
              <a:rPr lang="cs-CZ" sz="1800" b="0" dirty="0" err="1"/>
              <a:t>words</a:t>
            </a:r>
            <a:r>
              <a:rPr lang="cs-CZ" sz="1800" b="0" dirty="0"/>
              <a:t>, </a:t>
            </a:r>
            <a:r>
              <a:rPr lang="cs-CZ" sz="1800" b="0" dirty="0" err="1"/>
              <a:t>Featurize</a:t>
            </a:r>
            <a:r>
              <a:rPr lang="cs-CZ" sz="1800" b="0" dirty="0"/>
              <a:t> Text, </a:t>
            </a:r>
            <a:r>
              <a:rPr lang="cs-CZ" sz="1800" b="0" dirty="0" err="1"/>
              <a:t>Normalize</a:t>
            </a:r>
            <a:r>
              <a:rPr lang="cs-CZ" sz="1800" b="0" dirty="0"/>
              <a:t> text, Word </a:t>
            </a:r>
            <a:r>
              <a:rPr lang="cs-CZ" sz="1800" b="0" dirty="0" err="1"/>
              <a:t>bags</a:t>
            </a:r>
            <a:endParaRPr lang="cs-CZ" sz="1800" b="0"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Image </a:t>
            </a:r>
            <a:r>
              <a:rPr lang="cs-CZ" sz="1800" b="0" dirty="0" err="1"/>
              <a:t>transformations</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Grayscale</a:t>
            </a:r>
            <a:r>
              <a:rPr lang="cs-CZ" sz="1800" b="0" dirty="0"/>
              <a:t>, </a:t>
            </a:r>
            <a:r>
              <a:rPr lang="cs-CZ" sz="1800" b="0" dirty="0" err="1"/>
              <a:t>Extract</a:t>
            </a:r>
            <a:r>
              <a:rPr lang="cs-CZ" sz="1800" b="0" dirty="0"/>
              <a:t> </a:t>
            </a:r>
            <a:r>
              <a:rPr lang="cs-CZ" sz="1800" b="0" dirty="0" err="1"/>
              <a:t>pixels</a:t>
            </a:r>
            <a:r>
              <a:rPr lang="cs-CZ" sz="1800" b="0" dirty="0"/>
              <a:t>, </a:t>
            </a:r>
            <a:r>
              <a:rPr lang="cs-CZ" sz="1800" b="0" dirty="0" err="1"/>
              <a:t>resize</a:t>
            </a:r>
            <a:r>
              <a:rPr lang="cs-CZ" sz="1800" b="0" dirty="0"/>
              <a:t>, </a:t>
            </a:r>
            <a:r>
              <a:rPr lang="cs-CZ" sz="1800" b="0" dirty="0" err="1"/>
              <a:t>convert</a:t>
            </a:r>
            <a:r>
              <a:rPr lang="cs-CZ" sz="1800" b="0" dirty="0"/>
              <a:t> to image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cs-CZ" sz="1800" b="0" dirty="0"/>
          </a:p>
          <a:p>
            <a:pPr marL="1371600"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1" dirty="0"/>
          </a:p>
          <a:p>
            <a:pPr marL="1371600"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1"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Links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ML models</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https://learn.microsoft.com/en-us/dotnet/machine-learning/how-to-choose-an-ml-net-algorithm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Samples</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https://github.com/dotnet/machinelearning-samples</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1" dirty="0"/>
          </a:p>
        </p:txBody>
      </p:sp>
      <p:sp>
        <p:nvSpPr>
          <p:cNvPr id="4" name="Slide Number Placeholder 3"/>
          <p:cNvSpPr>
            <a:spLocks noGrp="1"/>
          </p:cNvSpPr>
          <p:nvPr>
            <p:ph type="sldNum" sz="quarter" idx="5"/>
          </p:nvPr>
        </p:nvSpPr>
        <p:spPr/>
        <p:txBody>
          <a:bodyPr/>
          <a:lstStyle/>
          <a:p>
            <a:fld id="{C9ADCF26-0392-4438-A304-4D2F51C640E1}" type="slidenum">
              <a:rPr lang="cs-CZ" smtClean="0"/>
              <a:t>12</a:t>
            </a:fld>
            <a:endParaRPr lang="cs-CZ"/>
          </a:p>
        </p:txBody>
      </p:sp>
    </p:spTree>
    <p:extLst>
      <p:ext uri="{BB962C8B-B14F-4D97-AF65-F5344CB8AC3E}">
        <p14:creationId xmlns:p14="http://schemas.microsoft.com/office/powerpoint/2010/main" val="533505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Load Data</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Dokáže načíst data </a:t>
            </a:r>
            <a:r>
              <a:rPr lang="cs-CZ" sz="1800" b="0" dirty="0" err="1"/>
              <a:t>data</a:t>
            </a:r>
            <a:r>
              <a:rPr lang="cs-CZ" sz="1800" b="0" dirty="0"/>
              <a:t> jak </a:t>
            </a:r>
            <a:r>
              <a:rPr lang="cs-CZ" sz="1800" b="0" dirty="0" err="1"/>
              <a:t>lokalně</a:t>
            </a:r>
            <a:r>
              <a:rPr lang="cs-CZ" sz="1800" b="0" dirty="0"/>
              <a:t> uložená ve </a:t>
            </a:r>
            <a:r>
              <a:rPr lang="cs-CZ" sz="1800" b="0" dirty="0" err="1"/>
              <a:t>file</a:t>
            </a:r>
            <a:r>
              <a:rPr lang="cs-CZ" sz="1800" b="0" dirty="0"/>
              <a:t> </a:t>
            </a:r>
            <a:r>
              <a:rPr lang="cs-CZ" sz="1800" b="0" dirty="0" err="1"/>
              <a:t>systemu</a:t>
            </a:r>
            <a:r>
              <a:rPr lang="cs-CZ" sz="1800" b="0" dirty="0"/>
              <a:t> tak i z databáze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Poradí si jak s textem, tak i s obrázky</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Data jsou reprezentována pomocí </a:t>
            </a:r>
            <a:r>
              <a:rPr lang="cs-CZ" sz="1800" b="1" dirty="0" err="1"/>
              <a:t>IDataView</a:t>
            </a:r>
            <a:r>
              <a:rPr lang="cs-CZ" sz="1800" b="1" dirty="0"/>
              <a:t> </a:t>
            </a:r>
            <a:r>
              <a:rPr lang="cs-CZ" sz="1800" b="0" dirty="0"/>
              <a:t>což flexibilní, efektivní způsob jak pracovat s velkým množstvím dat</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Je to tabulkový formát kdy řádky jsou jednotlivý data a sloupce jsou různý </a:t>
            </a:r>
            <a:r>
              <a:rPr lang="cs-CZ" sz="1800" b="0" dirty="0" err="1"/>
              <a:t>featury</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Umožnuje </a:t>
            </a:r>
            <a:r>
              <a:rPr lang="en-US" sz="2800" b="1" i="0" dirty="0">
                <a:solidFill>
                  <a:srgbClr val="24292F"/>
                </a:solidFill>
                <a:effectLst/>
                <a:latin typeface="-apple-system"/>
              </a:rPr>
              <a:t>Lazy computation</a:t>
            </a:r>
            <a:r>
              <a:rPr lang="cs-CZ" sz="1800" b="0" dirty="0"/>
              <a:t> takže se všechny data nemusí najednou nahrát do </a:t>
            </a:r>
            <a:r>
              <a:rPr lang="cs-CZ" sz="1800" b="0" dirty="0" err="1"/>
              <a:t>pameti</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Má spešl typy jako</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Key</a:t>
            </a:r>
            <a:r>
              <a:rPr lang="cs-CZ" sz="1800" b="0" dirty="0"/>
              <a:t> Type – pro </a:t>
            </a:r>
            <a:r>
              <a:rPr lang="cs-CZ" sz="1800" b="0" dirty="0" err="1"/>
              <a:t>praci</a:t>
            </a:r>
            <a:r>
              <a:rPr lang="cs-CZ" sz="1800" b="0" dirty="0"/>
              <a:t> s </a:t>
            </a:r>
            <a:r>
              <a:rPr lang="cs-CZ" sz="1800" b="0" dirty="0" err="1"/>
              <a:t>kateoriema</a:t>
            </a:r>
            <a:endParaRPr lang="cs-CZ" sz="1800" b="0" dirty="0"/>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Vector</a:t>
            </a:r>
            <a:r>
              <a:rPr lang="cs-CZ" sz="1800" b="0" dirty="0"/>
              <a:t> type – pro </a:t>
            </a:r>
            <a:r>
              <a:rPr lang="cs-CZ" sz="1800" b="0" dirty="0" err="1"/>
              <a:t>efektivni</a:t>
            </a:r>
            <a:r>
              <a:rPr lang="cs-CZ" sz="1800" b="0" dirty="0"/>
              <a:t> </a:t>
            </a:r>
            <a:r>
              <a:rPr lang="cs-CZ" sz="1800" b="0" dirty="0" err="1"/>
              <a:t>praci</a:t>
            </a:r>
            <a:r>
              <a:rPr lang="cs-CZ" sz="1800" b="0" dirty="0"/>
              <a:t> s </a:t>
            </a:r>
            <a:r>
              <a:rPr lang="cs-CZ" sz="1800" b="0" dirty="0" err="1"/>
              <a:t>polema</a:t>
            </a:r>
            <a:r>
              <a:rPr lang="cs-CZ" sz="1800" b="0" dirty="0"/>
              <a:t> (</a:t>
            </a:r>
            <a:r>
              <a:rPr lang="en-US" sz="2800" b="0" i="0" dirty="0">
                <a:solidFill>
                  <a:srgbClr val="24292F"/>
                </a:solidFill>
                <a:effectLst/>
                <a:latin typeface="-apple-system"/>
              </a:rPr>
              <a:t>high- dimensional data</a:t>
            </a:r>
            <a:r>
              <a:rPr lang="cs-CZ" sz="1800" b="0" dirty="0"/>
              <a:t>)</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err="1"/>
              <a:t>Transform</a:t>
            </a:r>
            <a:r>
              <a:rPr lang="cs-CZ" sz="1800" b="1" dirty="0"/>
              <a:t> Data</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i="0" dirty="0">
                <a:solidFill>
                  <a:srgbClr val="E6E6E6"/>
                </a:solidFill>
                <a:effectLst/>
                <a:latin typeface="Segoe UI" panose="020B0502040204020203" pitchFamily="34" charset="0"/>
              </a:rPr>
              <a:t>Normalization </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Min Max </a:t>
            </a:r>
            <a:r>
              <a:rPr lang="cs-CZ" sz="1800" b="0" dirty="0" err="1"/>
              <a:t>normalization</a:t>
            </a:r>
            <a:r>
              <a:rPr lang="cs-CZ" sz="1800" b="0" dirty="0"/>
              <a:t>, </a:t>
            </a:r>
            <a:r>
              <a:rPr lang="cs-CZ" sz="1800" b="0" dirty="0" err="1"/>
              <a:t>Binning</a:t>
            </a:r>
            <a:r>
              <a:rPr lang="cs-CZ" sz="1800" b="0" dirty="0"/>
              <a:t>, </a:t>
            </a:r>
            <a:r>
              <a:rPr lang="cs-CZ" sz="1800" b="0" dirty="0" err="1"/>
              <a:t>Mean</a:t>
            </a:r>
            <a:r>
              <a:rPr lang="cs-CZ" sz="1800" b="0" dirty="0"/>
              <a:t> variance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err="1"/>
              <a:t>Conversion</a:t>
            </a:r>
            <a:endParaRPr lang="cs-CZ" sz="1800" b="1"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One</a:t>
            </a:r>
            <a:r>
              <a:rPr lang="cs-CZ" sz="1800" b="0" dirty="0"/>
              <a:t> hot </a:t>
            </a:r>
            <a:r>
              <a:rPr lang="cs-CZ" sz="1800" b="0" dirty="0" err="1"/>
              <a:t>encoding</a:t>
            </a:r>
            <a:r>
              <a:rPr lang="cs-CZ" sz="1800" b="0" dirty="0"/>
              <a:t>, </a:t>
            </a:r>
            <a:r>
              <a:rPr lang="cs-CZ" sz="1800" b="0" dirty="0" err="1"/>
              <a:t>MapValueToKey</a:t>
            </a:r>
            <a:r>
              <a:rPr lang="cs-CZ" sz="1800" b="0" dirty="0"/>
              <a:t>, </a:t>
            </a:r>
            <a:r>
              <a:rPr lang="cs-CZ" sz="1800" b="0" dirty="0" err="1"/>
              <a:t>Hash</a:t>
            </a:r>
            <a:endParaRPr lang="cs-CZ" sz="1800" b="0"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a:t>Text </a:t>
            </a:r>
            <a:r>
              <a:rPr lang="cs-CZ" sz="1800" b="1" dirty="0" err="1"/>
              <a:t>transofrmations</a:t>
            </a:r>
            <a:endParaRPr lang="cs-CZ" sz="1800" b="1"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Remove</a:t>
            </a:r>
            <a:r>
              <a:rPr lang="cs-CZ" sz="1800" b="0" dirty="0"/>
              <a:t> stop </a:t>
            </a:r>
            <a:r>
              <a:rPr lang="cs-CZ" sz="1800" b="0" dirty="0" err="1"/>
              <a:t>words</a:t>
            </a:r>
            <a:r>
              <a:rPr lang="cs-CZ" sz="1800" b="0" dirty="0"/>
              <a:t>, </a:t>
            </a:r>
            <a:r>
              <a:rPr lang="cs-CZ" sz="1800" b="0" dirty="0" err="1"/>
              <a:t>Featurize</a:t>
            </a:r>
            <a:r>
              <a:rPr lang="cs-CZ" sz="1800" b="0" dirty="0"/>
              <a:t> Text, </a:t>
            </a:r>
            <a:r>
              <a:rPr lang="cs-CZ" sz="1800" b="0" dirty="0" err="1"/>
              <a:t>Normalize</a:t>
            </a:r>
            <a:r>
              <a:rPr lang="cs-CZ" sz="1800" b="0" dirty="0"/>
              <a:t> text, Word </a:t>
            </a:r>
            <a:r>
              <a:rPr lang="cs-CZ" sz="1800" b="0" dirty="0" err="1"/>
              <a:t>bags</a:t>
            </a:r>
            <a:endParaRPr lang="cs-CZ" sz="1800" b="0"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Image </a:t>
            </a:r>
            <a:r>
              <a:rPr lang="cs-CZ" sz="1800" b="0" dirty="0" err="1"/>
              <a:t>transformations</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Grayscale</a:t>
            </a:r>
            <a:r>
              <a:rPr lang="cs-CZ" sz="1800" b="0" dirty="0"/>
              <a:t>, </a:t>
            </a:r>
            <a:r>
              <a:rPr lang="cs-CZ" sz="1800" b="0" dirty="0" err="1"/>
              <a:t>Extract</a:t>
            </a:r>
            <a:r>
              <a:rPr lang="cs-CZ" sz="1800" b="0" dirty="0"/>
              <a:t> </a:t>
            </a:r>
            <a:r>
              <a:rPr lang="cs-CZ" sz="1800" b="0" dirty="0" err="1"/>
              <a:t>pixels</a:t>
            </a:r>
            <a:r>
              <a:rPr lang="cs-CZ" sz="1800" b="0" dirty="0"/>
              <a:t>, </a:t>
            </a:r>
            <a:r>
              <a:rPr lang="cs-CZ" sz="1800" b="0" dirty="0" err="1"/>
              <a:t>resize</a:t>
            </a:r>
            <a:r>
              <a:rPr lang="cs-CZ" sz="1800" b="0" dirty="0"/>
              <a:t>, </a:t>
            </a:r>
            <a:r>
              <a:rPr lang="cs-CZ" sz="1800" b="0" dirty="0" err="1"/>
              <a:t>convert</a:t>
            </a:r>
            <a:r>
              <a:rPr lang="cs-CZ" sz="1800" b="0" dirty="0"/>
              <a:t> to image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cs-CZ" sz="1800" b="0" dirty="0"/>
          </a:p>
          <a:p>
            <a:pPr marL="1371600"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1" dirty="0"/>
          </a:p>
          <a:p>
            <a:pPr marL="1371600"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1"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Links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ML models</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https://learn.microsoft.com/en-us/dotnet/machine-learning/how-to-choose-an-ml-net-algorithm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Samples</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https://github.com/dotnet/machinelearning-samples</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1" dirty="0"/>
          </a:p>
        </p:txBody>
      </p:sp>
      <p:sp>
        <p:nvSpPr>
          <p:cNvPr id="4" name="Slide Number Placeholder 3"/>
          <p:cNvSpPr>
            <a:spLocks noGrp="1"/>
          </p:cNvSpPr>
          <p:nvPr>
            <p:ph type="sldNum" sz="quarter" idx="5"/>
          </p:nvPr>
        </p:nvSpPr>
        <p:spPr/>
        <p:txBody>
          <a:bodyPr/>
          <a:lstStyle/>
          <a:p>
            <a:fld id="{C9ADCF26-0392-4438-A304-4D2F51C640E1}" type="slidenum">
              <a:rPr lang="cs-CZ" smtClean="0"/>
              <a:t>13</a:t>
            </a:fld>
            <a:endParaRPr lang="cs-CZ"/>
          </a:p>
        </p:txBody>
      </p:sp>
    </p:spTree>
    <p:extLst>
      <p:ext uri="{BB962C8B-B14F-4D97-AF65-F5344CB8AC3E}">
        <p14:creationId xmlns:p14="http://schemas.microsoft.com/office/powerpoint/2010/main" val="2189925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Load Data</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Dokáže načíst data </a:t>
            </a:r>
            <a:r>
              <a:rPr lang="cs-CZ" sz="1800" b="0" dirty="0" err="1"/>
              <a:t>data</a:t>
            </a:r>
            <a:r>
              <a:rPr lang="cs-CZ" sz="1800" b="0" dirty="0"/>
              <a:t> jak </a:t>
            </a:r>
            <a:r>
              <a:rPr lang="cs-CZ" sz="1800" b="0" dirty="0" err="1"/>
              <a:t>lokalně</a:t>
            </a:r>
            <a:r>
              <a:rPr lang="cs-CZ" sz="1800" b="0" dirty="0"/>
              <a:t> uložená ve </a:t>
            </a:r>
            <a:r>
              <a:rPr lang="cs-CZ" sz="1800" b="0" dirty="0" err="1"/>
              <a:t>file</a:t>
            </a:r>
            <a:r>
              <a:rPr lang="cs-CZ" sz="1800" b="0" dirty="0"/>
              <a:t> </a:t>
            </a:r>
            <a:r>
              <a:rPr lang="cs-CZ" sz="1800" b="0" dirty="0" err="1"/>
              <a:t>systemu</a:t>
            </a:r>
            <a:r>
              <a:rPr lang="cs-CZ" sz="1800" b="0" dirty="0"/>
              <a:t> tak i z databáze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Poradí si jak s textem, tak i s obrázky</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Data jsou reprezentována pomocí </a:t>
            </a:r>
            <a:r>
              <a:rPr lang="cs-CZ" sz="1800" b="1" dirty="0" err="1"/>
              <a:t>IDataView</a:t>
            </a:r>
            <a:r>
              <a:rPr lang="cs-CZ" sz="1800" b="1" dirty="0"/>
              <a:t> </a:t>
            </a:r>
            <a:r>
              <a:rPr lang="cs-CZ" sz="1800" b="0" dirty="0"/>
              <a:t>což flexibilní, efektivní způsob jak pracovat s velkým množstvím dat</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Je to tabulkový formát kdy řádky jsou jednotlivý data a sloupce jsou různý </a:t>
            </a:r>
            <a:r>
              <a:rPr lang="cs-CZ" sz="1800" b="0" dirty="0" err="1"/>
              <a:t>featury</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Umožnuje </a:t>
            </a:r>
            <a:r>
              <a:rPr lang="en-US" sz="2800" b="1" i="0" dirty="0">
                <a:solidFill>
                  <a:srgbClr val="24292F"/>
                </a:solidFill>
                <a:effectLst/>
                <a:latin typeface="-apple-system"/>
              </a:rPr>
              <a:t>Lazy computation</a:t>
            </a:r>
            <a:r>
              <a:rPr lang="cs-CZ" sz="1800" b="0" dirty="0"/>
              <a:t> takže se všechny data nemusí najednou nahrát do </a:t>
            </a:r>
            <a:r>
              <a:rPr lang="cs-CZ" sz="1800" b="0" dirty="0" err="1"/>
              <a:t>pameti</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Má spešl typy jako</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Key</a:t>
            </a:r>
            <a:r>
              <a:rPr lang="cs-CZ" sz="1800" b="0" dirty="0"/>
              <a:t> Type – pro </a:t>
            </a:r>
            <a:r>
              <a:rPr lang="cs-CZ" sz="1800" b="0" dirty="0" err="1"/>
              <a:t>praci</a:t>
            </a:r>
            <a:r>
              <a:rPr lang="cs-CZ" sz="1800" b="0" dirty="0"/>
              <a:t> s </a:t>
            </a:r>
            <a:r>
              <a:rPr lang="cs-CZ" sz="1800" b="0" dirty="0" err="1"/>
              <a:t>kateoriema</a:t>
            </a:r>
            <a:endParaRPr lang="cs-CZ" sz="1800" b="0" dirty="0"/>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Vector</a:t>
            </a:r>
            <a:r>
              <a:rPr lang="cs-CZ" sz="1800" b="0" dirty="0"/>
              <a:t> type – pro </a:t>
            </a:r>
            <a:r>
              <a:rPr lang="cs-CZ" sz="1800" b="0" dirty="0" err="1"/>
              <a:t>efektivni</a:t>
            </a:r>
            <a:r>
              <a:rPr lang="cs-CZ" sz="1800" b="0" dirty="0"/>
              <a:t> </a:t>
            </a:r>
            <a:r>
              <a:rPr lang="cs-CZ" sz="1800" b="0" dirty="0" err="1"/>
              <a:t>praci</a:t>
            </a:r>
            <a:r>
              <a:rPr lang="cs-CZ" sz="1800" b="0" dirty="0"/>
              <a:t> s </a:t>
            </a:r>
            <a:r>
              <a:rPr lang="cs-CZ" sz="1800" b="0" dirty="0" err="1"/>
              <a:t>polema</a:t>
            </a:r>
            <a:r>
              <a:rPr lang="cs-CZ" sz="1800" b="0" dirty="0"/>
              <a:t> (</a:t>
            </a:r>
            <a:r>
              <a:rPr lang="en-US" sz="2800" b="0" i="0" dirty="0">
                <a:solidFill>
                  <a:srgbClr val="24292F"/>
                </a:solidFill>
                <a:effectLst/>
                <a:latin typeface="-apple-system"/>
              </a:rPr>
              <a:t>high- dimensional data</a:t>
            </a:r>
            <a:r>
              <a:rPr lang="cs-CZ" sz="1800" b="0" dirty="0"/>
              <a:t>)</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err="1"/>
              <a:t>Transform</a:t>
            </a:r>
            <a:r>
              <a:rPr lang="cs-CZ" sz="1800" b="1" dirty="0"/>
              <a:t> Data</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i="0" dirty="0">
                <a:solidFill>
                  <a:srgbClr val="E6E6E6"/>
                </a:solidFill>
                <a:effectLst/>
                <a:latin typeface="Segoe UI" panose="020B0502040204020203" pitchFamily="34" charset="0"/>
              </a:rPr>
              <a:t>Normalization </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Min Max </a:t>
            </a:r>
            <a:r>
              <a:rPr lang="cs-CZ" sz="1800" b="0" dirty="0" err="1"/>
              <a:t>normalization</a:t>
            </a:r>
            <a:r>
              <a:rPr lang="cs-CZ" sz="1800" b="0" dirty="0"/>
              <a:t>, </a:t>
            </a:r>
            <a:r>
              <a:rPr lang="cs-CZ" sz="1800" b="0" dirty="0" err="1"/>
              <a:t>Binning</a:t>
            </a:r>
            <a:r>
              <a:rPr lang="cs-CZ" sz="1800" b="0" dirty="0"/>
              <a:t>, </a:t>
            </a:r>
            <a:r>
              <a:rPr lang="cs-CZ" sz="1800" b="0" dirty="0" err="1"/>
              <a:t>Mean</a:t>
            </a:r>
            <a:r>
              <a:rPr lang="cs-CZ" sz="1800" b="0" dirty="0"/>
              <a:t> variance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err="1"/>
              <a:t>Conversion</a:t>
            </a:r>
            <a:endParaRPr lang="cs-CZ" sz="1800" b="1"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One</a:t>
            </a:r>
            <a:r>
              <a:rPr lang="cs-CZ" sz="1800" b="0" dirty="0"/>
              <a:t> hot </a:t>
            </a:r>
            <a:r>
              <a:rPr lang="cs-CZ" sz="1800" b="0" dirty="0" err="1"/>
              <a:t>encoding</a:t>
            </a:r>
            <a:r>
              <a:rPr lang="cs-CZ" sz="1800" b="0" dirty="0"/>
              <a:t>, </a:t>
            </a:r>
            <a:r>
              <a:rPr lang="cs-CZ" sz="1800" b="0" dirty="0" err="1"/>
              <a:t>MapValueToKey</a:t>
            </a:r>
            <a:r>
              <a:rPr lang="cs-CZ" sz="1800" b="0" dirty="0"/>
              <a:t>, </a:t>
            </a:r>
            <a:r>
              <a:rPr lang="cs-CZ" sz="1800" b="0" dirty="0" err="1"/>
              <a:t>Hash</a:t>
            </a:r>
            <a:endParaRPr lang="cs-CZ" sz="1800" b="0"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a:t>Text </a:t>
            </a:r>
            <a:r>
              <a:rPr lang="cs-CZ" sz="1800" b="1" dirty="0" err="1"/>
              <a:t>transofrmations</a:t>
            </a:r>
            <a:endParaRPr lang="cs-CZ" sz="1800" b="1"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Remove</a:t>
            </a:r>
            <a:r>
              <a:rPr lang="cs-CZ" sz="1800" b="0" dirty="0"/>
              <a:t> stop </a:t>
            </a:r>
            <a:r>
              <a:rPr lang="cs-CZ" sz="1800" b="0" dirty="0" err="1"/>
              <a:t>words</a:t>
            </a:r>
            <a:r>
              <a:rPr lang="cs-CZ" sz="1800" b="0" dirty="0"/>
              <a:t>, </a:t>
            </a:r>
            <a:r>
              <a:rPr lang="cs-CZ" sz="1800" b="0" dirty="0" err="1"/>
              <a:t>Featurize</a:t>
            </a:r>
            <a:r>
              <a:rPr lang="cs-CZ" sz="1800" b="0" dirty="0"/>
              <a:t> Text, </a:t>
            </a:r>
            <a:r>
              <a:rPr lang="cs-CZ" sz="1800" b="0" dirty="0" err="1"/>
              <a:t>Normalize</a:t>
            </a:r>
            <a:r>
              <a:rPr lang="cs-CZ" sz="1800" b="0" dirty="0"/>
              <a:t> text, Word </a:t>
            </a:r>
            <a:r>
              <a:rPr lang="cs-CZ" sz="1800" b="0" dirty="0" err="1"/>
              <a:t>bags</a:t>
            </a:r>
            <a:endParaRPr lang="cs-CZ" sz="1800" b="0"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Image </a:t>
            </a:r>
            <a:r>
              <a:rPr lang="cs-CZ" sz="1800" b="0" dirty="0" err="1"/>
              <a:t>transformations</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Grayscale</a:t>
            </a:r>
            <a:r>
              <a:rPr lang="cs-CZ" sz="1800" b="0" dirty="0"/>
              <a:t>, </a:t>
            </a:r>
            <a:r>
              <a:rPr lang="cs-CZ" sz="1800" b="0" dirty="0" err="1"/>
              <a:t>Extract</a:t>
            </a:r>
            <a:r>
              <a:rPr lang="cs-CZ" sz="1800" b="0" dirty="0"/>
              <a:t> </a:t>
            </a:r>
            <a:r>
              <a:rPr lang="cs-CZ" sz="1800" b="0" dirty="0" err="1"/>
              <a:t>pixels</a:t>
            </a:r>
            <a:r>
              <a:rPr lang="cs-CZ" sz="1800" b="0" dirty="0"/>
              <a:t>, </a:t>
            </a:r>
            <a:r>
              <a:rPr lang="cs-CZ" sz="1800" b="0" dirty="0" err="1"/>
              <a:t>resize</a:t>
            </a:r>
            <a:r>
              <a:rPr lang="cs-CZ" sz="1800" b="0" dirty="0"/>
              <a:t>, </a:t>
            </a:r>
            <a:r>
              <a:rPr lang="cs-CZ" sz="1800" b="0" dirty="0" err="1"/>
              <a:t>convert</a:t>
            </a:r>
            <a:r>
              <a:rPr lang="cs-CZ" sz="1800" b="0" dirty="0"/>
              <a:t> to image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cs-CZ" sz="1800" b="0" dirty="0"/>
          </a:p>
          <a:p>
            <a:pPr marL="1371600"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1" dirty="0"/>
          </a:p>
          <a:p>
            <a:pPr marL="1371600"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1"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Links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ML models</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https://learn.microsoft.com/en-us/dotnet/machine-learning/how-to-choose-an-ml-net-algorithm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Samples</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https://github.com/dotnet/machinelearning-samples</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1" dirty="0"/>
          </a:p>
        </p:txBody>
      </p:sp>
      <p:sp>
        <p:nvSpPr>
          <p:cNvPr id="4" name="Slide Number Placeholder 3"/>
          <p:cNvSpPr>
            <a:spLocks noGrp="1"/>
          </p:cNvSpPr>
          <p:nvPr>
            <p:ph type="sldNum" sz="quarter" idx="5"/>
          </p:nvPr>
        </p:nvSpPr>
        <p:spPr/>
        <p:txBody>
          <a:bodyPr/>
          <a:lstStyle/>
          <a:p>
            <a:fld id="{C9ADCF26-0392-4438-A304-4D2F51C640E1}" type="slidenum">
              <a:rPr lang="cs-CZ" smtClean="0"/>
              <a:t>14</a:t>
            </a:fld>
            <a:endParaRPr lang="cs-CZ"/>
          </a:p>
        </p:txBody>
      </p:sp>
    </p:spTree>
    <p:extLst>
      <p:ext uri="{BB962C8B-B14F-4D97-AF65-F5344CB8AC3E}">
        <p14:creationId xmlns:p14="http://schemas.microsoft.com/office/powerpoint/2010/main" val="121711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15</a:t>
            </a:fld>
            <a:endParaRPr lang="cs-CZ"/>
          </a:p>
        </p:txBody>
      </p:sp>
    </p:spTree>
    <p:extLst>
      <p:ext uri="{BB962C8B-B14F-4D97-AF65-F5344CB8AC3E}">
        <p14:creationId xmlns:p14="http://schemas.microsoft.com/office/powerpoint/2010/main" val="3966152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https://opdhsblobprod02-secondary.blob.core.windows.net/contents/c6aea4f5457448ee818b7292ba695982/a7799e1ce2682cc1affdd166bc585198?skoid=2d004ef0-5468-4cd8-a5b7-14c04c6415bc&amp;sktid=975f013f-7f24-47e8-a7d3-abc4752bf346&amp;skt=2022-10-11T20%3A49%3A12Z&amp;ske=2022-10-18T20%3A54%3A12Z&amp;sks=b&amp;skv=2020-10-02&amp;sv=2020-08-04&amp;se=2022-10-16T13%3A07%3A53Z&amp;sr=b&amp;sp=r&amp;sig=x4odqmI07c84lhxq8t3BABgZ3StXPUraKx8m8Heuoy0%3D</a:t>
            </a:r>
          </a:p>
          <a:p>
            <a:pPr>
              <a:defRPr/>
            </a:pPr>
            <a:endParaRPr lang="en-US" dirty="0"/>
          </a:p>
          <a:p>
            <a:pPr>
              <a:defRPr/>
            </a:pPr>
            <a:endParaRPr lang="en-US" dirty="0"/>
          </a:p>
          <a:p>
            <a:pPr>
              <a:defRPr/>
            </a:pPr>
            <a:r>
              <a:rPr lang="en-US" dirty="0"/>
              <a:t>https://softwarehut.com/blog/tech/machine-learning#:~:text=What%20is%20ML.NET%3F,trained%20TensorFlow%20and%20ONNX%20models.</a:t>
            </a:r>
          </a:p>
          <a:p>
            <a:pPr>
              <a:defRPr/>
            </a:pPr>
            <a:endParaRPr lang="en-US" dirty="0"/>
          </a:p>
          <a:p>
            <a:pPr>
              <a:defRPr/>
            </a:pPr>
            <a:endParaRPr lang="en-US" dirty="0"/>
          </a:p>
          <a:p>
            <a:pPr>
              <a:defRPr/>
            </a:pPr>
            <a:r>
              <a:rPr lang="en-US" dirty="0"/>
              <a:t>https://rubikscode.net/2022/08/29/machine-learning-with-ml-net-introduction/</a:t>
            </a:r>
          </a:p>
          <a:p>
            <a:pPr>
              <a:defRPr/>
            </a:pPr>
            <a:endParaRPr lang="en-US" dirty="0"/>
          </a:p>
          <a:p>
            <a:pPr>
              <a:defRPr/>
            </a:pPr>
            <a:r>
              <a:rPr lang="en-US" dirty="0"/>
              <a:t>https://www.codemag.com/Article/1911042/ML.NET-Machine-Learning-for-.NET-Developers</a:t>
            </a:r>
          </a:p>
          <a:p>
            <a:pPr>
              <a:defRPr/>
            </a:pPr>
            <a:endParaRPr lang="en-US" dirty="0"/>
          </a:p>
          <a:p>
            <a:pPr>
              <a:defRPr/>
            </a:pPr>
            <a:r>
              <a:rPr lang="en-US" dirty="0"/>
              <a:t>https://exadel.com/news/ml-net-a-robust-framework-for-implementing-machine-learning-in-net-environments/</a:t>
            </a:r>
          </a:p>
          <a:p>
            <a:pPr>
              <a:defRPr/>
            </a:pPr>
            <a:endParaRPr lang="en-US" dirty="0"/>
          </a:p>
          <a:p>
            <a:pPr>
              <a:defRPr/>
            </a:pPr>
            <a:r>
              <a:rPr lang="en-US"/>
              <a:t>https://learn.microsoft.com/en-us/dotnet/machine-learning/tutorials/image-classification-api-transfer-learning</a:t>
            </a:r>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16</a:t>
            </a:fld>
            <a:endParaRPr lang="cs-CZ"/>
          </a:p>
        </p:txBody>
      </p:sp>
    </p:spTree>
    <p:extLst>
      <p:ext uri="{BB962C8B-B14F-4D97-AF65-F5344CB8AC3E}">
        <p14:creationId xmlns:p14="http://schemas.microsoft.com/office/powerpoint/2010/main" val="119251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Inception v3</a:t>
            </a:r>
          </a:p>
          <a:p>
            <a:pPr marL="171450" indent="-171450">
              <a:buFont typeface="Arial" panose="020B0604020202020204" pitchFamily="34" charset="0"/>
              <a:buChar char="•"/>
            </a:pPr>
            <a:r>
              <a:rPr lang="en-US" dirty="0" err="1"/>
              <a:t>Mobilenet</a:t>
            </a:r>
            <a:r>
              <a:rPr lang="en-US" dirty="0"/>
              <a:t> v2</a:t>
            </a:r>
          </a:p>
          <a:p>
            <a:pPr marL="171450" indent="-171450">
              <a:buFont typeface="Arial" panose="020B0604020202020204" pitchFamily="34" charset="0"/>
              <a:buChar char="•"/>
            </a:pPr>
            <a:r>
              <a:rPr lang="en-US" dirty="0" err="1"/>
              <a:t>ResNet</a:t>
            </a:r>
            <a:r>
              <a:rPr lang="en-US" dirty="0"/>
              <a:t> 250</a:t>
            </a:r>
          </a:p>
          <a:p>
            <a:pPr marL="171450" indent="-171450">
              <a:buFont typeface="Arial" panose="020B0604020202020204" pitchFamily="34" charset="0"/>
              <a:buChar char="•"/>
            </a:pPr>
            <a:r>
              <a:rPr lang="en-US" dirty="0"/>
              <a:t>Resnet2101</a:t>
            </a:r>
          </a:p>
        </p:txBody>
      </p:sp>
      <p:sp>
        <p:nvSpPr>
          <p:cNvPr id="4" name="Slide Number Placeholder 3"/>
          <p:cNvSpPr>
            <a:spLocks noGrp="1"/>
          </p:cNvSpPr>
          <p:nvPr>
            <p:ph type="sldNum" sz="quarter" idx="5"/>
          </p:nvPr>
        </p:nvSpPr>
        <p:spPr/>
        <p:txBody>
          <a:bodyPr/>
          <a:lstStyle/>
          <a:p>
            <a:fld id="{C9ADCF26-0392-4438-A304-4D2F51C640E1}" type="slidenum">
              <a:rPr lang="cs-CZ" smtClean="0"/>
              <a:t>18</a:t>
            </a:fld>
            <a:endParaRPr lang="cs-CZ"/>
          </a:p>
        </p:txBody>
      </p:sp>
    </p:spTree>
    <p:extLst>
      <p:ext uri="{BB962C8B-B14F-4D97-AF65-F5344CB8AC3E}">
        <p14:creationId xmlns:p14="http://schemas.microsoft.com/office/powerpoint/2010/main" val="3233419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Load Data</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Dokáže načíst data </a:t>
            </a:r>
            <a:r>
              <a:rPr lang="cs-CZ" sz="1800" b="0" dirty="0" err="1"/>
              <a:t>data</a:t>
            </a:r>
            <a:r>
              <a:rPr lang="cs-CZ" sz="1800" b="0" dirty="0"/>
              <a:t> jak </a:t>
            </a:r>
            <a:r>
              <a:rPr lang="cs-CZ" sz="1800" b="0" dirty="0" err="1"/>
              <a:t>lokalně</a:t>
            </a:r>
            <a:r>
              <a:rPr lang="cs-CZ" sz="1800" b="0" dirty="0"/>
              <a:t> uložená ve </a:t>
            </a:r>
            <a:r>
              <a:rPr lang="cs-CZ" sz="1800" b="0" dirty="0" err="1"/>
              <a:t>file</a:t>
            </a:r>
            <a:r>
              <a:rPr lang="cs-CZ" sz="1800" b="0" dirty="0"/>
              <a:t> </a:t>
            </a:r>
            <a:r>
              <a:rPr lang="cs-CZ" sz="1800" b="0" dirty="0" err="1"/>
              <a:t>systemu</a:t>
            </a:r>
            <a:r>
              <a:rPr lang="cs-CZ" sz="1800" b="0" dirty="0"/>
              <a:t> tak i z databáze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Poradí si jak s textem, tak i s obrázky</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Data jsou reprezentována pomocí </a:t>
            </a:r>
            <a:r>
              <a:rPr lang="cs-CZ" sz="1800" b="1" dirty="0" err="1"/>
              <a:t>IDataView</a:t>
            </a:r>
            <a:r>
              <a:rPr lang="cs-CZ" sz="1800" b="1" dirty="0"/>
              <a:t> </a:t>
            </a:r>
            <a:r>
              <a:rPr lang="cs-CZ" sz="1800" b="0" dirty="0"/>
              <a:t>což flexibilní, efektivní způsob jak pracovat s velkým množstvím dat</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Je to tabulkový formát kdy řádky jsou jednotlivý data a sloupce jsou různý </a:t>
            </a:r>
            <a:r>
              <a:rPr lang="cs-CZ" sz="1800" b="0" dirty="0" err="1"/>
              <a:t>featury</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Umožnuje </a:t>
            </a:r>
            <a:r>
              <a:rPr lang="en-US" sz="2800" b="1" i="0" dirty="0">
                <a:solidFill>
                  <a:srgbClr val="24292F"/>
                </a:solidFill>
                <a:effectLst/>
                <a:latin typeface="-apple-system"/>
              </a:rPr>
              <a:t>Lazy computation</a:t>
            </a:r>
            <a:r>
              <a:rPr lang="cs-CZ" sz="1800" b="0" dirty="0"/>
              <a:t> takže se všechny data nemusí najednou nahrát do </a:t>
            </a:r>
            <a:r>
              <a:rPr lang="cs-CZ" sz="1800" b="0" dirty="0" err="1"/>
              <a:t>pameti</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Má spešl typy jako</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Key</a:t>
            </a:r>
            <a:r>
              <a:rPr lang="cs-CZ" sz="1800" b="0" dirty="0"/>
              <a:t> Type – pro </a:t>
            </a:r>
            <a:r>
              <a:rPr lang="cs-CZ" sz="1800" b="0" dirty="0" err="1"/>
              <a:t>praci</a:t>
            </a:r>
            <a:r>
              <a:rPr lang="cs-CZ" sz="1800" b="0" dirty="0"/>
              <a:t> s </a:t>
            </a:r>
            <a:r>
              <a:rPr lang="cs-CZ" sz="1800" b="0" dirty="0" err="1"/>
              <a:t>kateoriema</a:t>
            </a:r>
            <a:endParaRPr lang="cs-CZ" sz="1800" b="0" dirty="0"/>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Vector</a:t>
            </a:r>
            <a:r>
              <a:rPr lang="cs-CZ" sz="1800" b="0" dirty="0"/>
              <a:t> type – pro </a:t>
            </a:r>
            <a:r>
              <a:rPr lang="cs-CZ" sz="1800" b="0" dirty="0" err="1"/>
              <a:t>efektivni</a:t>
            </a:r>
            <a:r>
              <a:rPr lang="cs-CZ" sz="1800" b="0" dirty="0"/>
              <a:t> </a:t>
            </a:r>
            <a:r>
              <a:rPr lang="cs-CZ" sz="1800" b="0" dirty="0" err="1"/>
              <a:t>praci</a:t>
            </a:r>
            <a:r>
              <a:rPr lang="cs-CZ" sz="1800" b="0" dirty="0"/>
              <a:t> s </a:t>
            </a:r>
            <a:r>
              <a:rPr lang="cs-CZ" sz="1800" b="0" dirty="0" err="1"/>
              <a:t>polema</a:t>
            </a:r>
            <a:r>
              <a:rPr lang="cs-CZ" sz="1800" b="0" dirty="0"/>
              <a:t> (</a:t>
            </a:r>
            <a:r>
              <a:rPr lang="en-US" sz="2800" b="0" i="0" dirty="0">
                <a:solidFill>
                  <a:srgbClr val="24292F"/>
                </a:solidFill>
                <a:effectLst/>
                <a:latin typeface="-apple-system"/>
              </a:rPr>
              <a:t>high- dimensional data</a:t>
            </a:r>
            <a:r>
              <a:rPr lang="cs-CZ" sz="1800" b="0" dirty="0"/>
              <a:t>)</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err="1"/>
              <a:t>Transform</a:t>
            </a:r>
            <a:r>
              <a:rPr lang="cs-CZ" sz="1800" b="1" dirty="0"/>
              <a:t> Data</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i="0" dirty="0">
                <a:solidFill>
                  <a:srgbClr val="E6E6E6"/>
                </a:solidFill>
                <a:effectLst/>
                <a:latin typeface="Segoe UI" panose="020B0502040204020203" pitchFamily="34" charset="0"/>
              </a:rPr>
              <a:t>Normalization </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Min Max </a:t>
            </a:r>
            <a:r>
              <a:rPr lang="cs-CZ" sz="1800" b="0" dirty="0" err="1"/>
              <a:t>normalization</a:t>
            </a:r>
            <a:r>
              <a:rPr lang="cs-CZ" sz="1800" b="0" dirty="0"/>
              <a:t>, </a:t>
            </a:r>
            <a:r>
              <a:rPr lang="cs-CZ" sz="1800" b="0" dirty="0" err="1"/>
              <a:t>Binning</a:t>
            </a:r>
            <a:r>
              <a:rPr lang="cs-CZ" sz="1800" b="0" dirty="0"/>
              <a:t>, </a:t>
            </a:r>
            <a:r>
              <a:rPr lang="cs-CZ" sz="1800" b="0" dirty="0" err="1"/>
              <a:t>Mean</a:t>
            </a:r>
            <a:r>
              <a:rPr lang="cs-CZ" sz="1800" b="0" dirty="0"/>
              <a:t> variance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err="1"/>
              <a:t>Conversion</a:t>
            </a:r>
            <a:endParaRPr lang="cs-CZ" sz="1800" b="1"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One</a:t>
            </a:r>
            <a:r>
              <a:rPr lang="cs-CZ" sz="1800" b="0" dirty="0"/>
              <a:t> hot </a:t>
            </a:r>
            <a:r>
              <a:rPr lang="cs-CZ" sz="1800" b="0" dirty="0" err="1"/>
              <a:t>encoding</a:t>
            </a:r>
            <a:r>
              <a:rPr lang="cs-CZ" sz="1800" b="0" dirty="0"/>
              <a:t>, </a:t>
            </a:r>
            <a:r>
              <a:rPr lang="cs-CZ" sz="1800" b="0" dirty="0" err="1"/>
              <a:t>MapValueToKey</a:t>
            </a:r>
            <a:r>
              <a:rPr lang="cs-CZ" sz="1800" b="0" dirty="0"/>
              <a:t>, </a:t>
            </a:r>
            <a:r>
              <a:rPr lang="cs-CZ" sz="1800" b="0" dirty="0" err="1"/>
              <a:t>Hash</a:t>
            </a:r>
            <a:endParaRPr lang="cs-CZ" sz="1800" b="0"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1" dirty="0"/>
              <a:t>Text </a:t>
            </a:r>
            <a:r>
              <a:rPr lang="cs-CZ" sz="1800" b="1" dirty="0" err="1"/>
              <a:t>transofrmations</a:t>
            </a:r>
            <a:endParaRPr lang="cs-CZ" sz="1800" b="1"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Remove</a:t>
            </a:r>
            <a:r>
              <a:rPr lang="cs-CZ" sz="1800" b="0" dirty="0"/>
              <a:t> stop </a:t>
            </a:r>
            <a:r>
              <a:rPr lang="cs-CZ" sz="1800" b="0" dirty="0" err="1"/>
              <a:t>words</a:t>
            </a:r>
            <a:r>
              <a:rPr lang="cs-CZ" sz="1800" b="0" dirty="0"/>
              <a:t>, </a:t>
            </a:r>
            <a:r>
              <a:rPr lang="cs-CZ" sz="1800" b="0" dirty="0" err="1"/>
              <a:t>Featurize</a:t>
            </a:r>
            <a:r>
              <a:rPr lang="cs-CZ" sz="1800" b="0" dirty="0"/>
              <a:t> Text, </a:t>
            </a:r>
            <a:r>
              <a:rPr lang="cs-CZ" sz="1800" b="0" dirty="0" err="1"/>
              <a:t>Normalize</a:t>
            </a:r>
            <a:r>
              <a:rPr lang="cs-CZ" sz="1800" b="0" dirty="0"/>
              <a:t> text, Word </a:t>
            </a:r>
            <a:r>
              <a:rPr lang="cs-CZ" sz="1800" b="0" dirty="0" err="1"/>
              <a:t>bags</a:t>
            </a:r>
            <a:endParaRPr lang="cs-CZ" sz="1800" b="0"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a:t>Image </a:t>
            </a:r>
            <a:r>
              <a:rPr lang="cs-CZ" sz="1800" b="0" dirty="0" err="1"/>
              <a:t>transformations</a:t>
            </a:r>
            <a:endParaRPr lang="cs-CZ" sz="1800" b="0" dirty="0"/>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800" b="0" dirty="0" err="1"/>
              <a:t>Grayscale</a:t>
            </a:r>
            <a:r>
              <a:rPr lang="cs-CZ" sz="1800" b="0" dirty="0"/>
              <a:t>, </a:t>
            </a:r>
            <a:r>
              <a:rPr lang="cs-CZ" sz="1800" b="0" dirty="0" err="1"/>
              <a:t>Extract</a:t>
            </a:r>
            <a:r>
              <a:rPr lang="cs-CZ" sz="1800" b="0" dirty="0"/>
              <a:t> </a:t>
            </a:r>
            <a:r>
              <a:rPr lang="cs-CZ" sz="1800" b="0" dirty="0" err="1"/>
              <a:t>pixels</a:t>
            </a:r>
            <a:r>
              <a:rPr lang="cs-CZ" sz="1800" b="0" dirty="0"/>
              <a:t>, </a:t>
            </a:r>
            <a:r>
              <a:rPr lang="cs-CZ" sz="1800" b="0" dirty="0" err="1"/>
              <a:t>resize</a:t>
            </a:r>
            <a:r>
              <a:rPr lang="cs-CZ" sz="1800" b="0" dirty="0"/>
              <a:t>, </a:t>
            </a:r>
            <a:r>
              <a:rPr lang="cs-CZ" sz="1800" b="0" dirty="0" err="1"/>
              <a:t>convert</a:t>
            </a:r>
            <a:r>
              <a:rPr lang="cs-CZ" sz="1800" b="0" dirty="0"/>
              <a:t> to image</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cs-CZ" sz="1800" b="0" dirty="0"/>
          </a:p>
          <a:p>
            <a:pPr marL="1371600"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1" dirty="0"/>
          </a:p>
          <a:p>
            <a:pPr marL="1371600" marR="0" lvl="3"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1" dirty="0"/>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Links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ML models</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https://learn.microsoft.com/en-us/dotnet/machine-learning/how-to-choose-an-ml-net-algorithm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Samples</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https://github.com/dotnet/machinelearning-samples</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1" dirty="0"/>
          </a:p>
        </p:txBody>
      </p:sp>
      <p:sp>
        <p:nvSpPr>
          <p:cNvPr id="4" name="Slide Number Placeholder 3"/>
          <p:cNvSpPr>
            <a:spLocks noGrp="1"/>
          </p:cNvSpPr>
          <p:nvPr>
            <p:ph type="sldNum" sz="quarter" idx="5"/>
          </p:nvPr>
        </p:nvSpPr>
        <p:spPr/>
        <p:txBody>
          <a:bodyPr/>
          <a:lstStyle/>
          <a:p>
            <a:fld id="{C9ADCF26-0392-4438-A304-4D2F51C640E1}" type="slidenum">
              <a:rPr lang="cs-CZ" smtClean="0"/>
              <a:t>19</a:t>
            </a:fld>
            <a:endParaRPr lang="cs-CZ"/>
          </a:p>
        </p:txBody>
      </p:sp>
    </p:spTree>
    <p:extLst>
      <p:ext uri="{BB962C8B-B14F-4D97-AF65-F5344CB8AC3E}">
        <p14:creationId xmlns:p14="http://schemas.microsoft.com/office/powerpoint/2010/main" val="197187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strike="noStrike" dirty="0"/>
              <a:t>Aforge.NET / Accord.NET</a:t>
            </a:r>
          </a:p>
          <a:p>
            <a:pPr marL="628650" lvl="1" indent="-171450">
              <a:buFontTx/>
              <a:buChar char="-"/>
            </a:pPr>
            <a:r>
              <a:rPr lang="en-US" strike="noStrike" dirty="0"/>
              <a:t>DEAD: 2013/2017</a:t>
            </a:r>
          </a:p>
          <a:p>
            <a:pPr marL="628650" lvl="1" indent="-171450">
              <a:buFontTx/>
              <a:buChar char="-"/>
            </a:pPr>
            <a:r>
              <a:rPr lang="en-US" strike="noStrike" dirty="0"/>
              <a:t>Pro </a:t>
            </a:r>
            <a:r>
              <a:rPr lang="en-US" strike="noStrike" dirty="0" err="1"/>
              <a:t>pametniky</a:t>
            </a:r>
            <a:endParaRPr lang="en-US" strike="noStrike" dirty="0"/>
          </a:p>
          <a:p>
            <a:pPr marL="171450" indent="-171450">
              <a:buFontTx/>
              <a:buChar char="-"/>
            </a:pPr>
            <a:r>
              <a:rPr lang="en-US" b="1" strike="noStrike" dirty="0"/>
              <a:t>CNTK</a:t>
            </a:r>
          </a:p>
          <a:p>
            <a:pPr marL="628650" lvl="1" indent="-171450">
              <a:buFontTx/>
              <a:buChar char="-"/>
            </a:pPr>
            <a:r>
              <a:rPr lang="en-US" strike="noStrike" dirty="0"/>
              <a:t>DEAD: 2019</a:t>
            </a:r>
          </a:p>
          <a:p>
            <a:pPr marL="628650" lvl="1" indent="-171450">
              <a:buFontTx/>
              <a:buChar char="-"/>
            </a:pPr>
            <a:r>
              <a:rPr lang="en-US" strike="noStrike" dirty="0"/>
              <a:t>Microsoft </a:t>
            </a:r>
            <a:r>
              <a:rPr lang="en-US" strike="noStrike" dirty="0" err="1"/>
              <a:t>deap</a:t>
            </a:r>
            <a:r>
              <a:rPr lang="en-US" strike="noStrike" dirty="0"/>
              <a:t> learning framework</a:t>
            </a:r>
          </a:p>
          <a:p>
            <a:pPr marL="628650" lvl="1" indent="-171450">
              <a:buFontTx/>
              <a:buChar char="-"/>
            </a:pPr>
            <a:r>
              <a:rPr lang="en-US" b="0" i="0" dirty="0">
                <a:solidFill>
                  <a:srgbClr val="C9D1D9"/>
                </a:solidFill>
                <a:effectLst/>
                <a:latin typeface="-apple-system"/>
              </a:rPr>
              <a:t>The Microsoft Cognitive Toolkit</a:t>
            </a:r>
            <a:endParaRPr lang="en-US" b="0" i="0" strike="noStrike" dirty="0">
              <a:solidFill>
                <a:srgbClr val="C9D1D9"/>
              </a:solidFill>
              <a:effectLst/>
              <a:latin typeface="-apple-system"/>
            </a:endParaRPr>
          </a:p>
          <a:p>
            <a:pPr marL="628650" lvl="1" indent="-171450">
              <a:buFontTx/>
              <a:buChar char="-"/>
            </a:pPr>
            <a:r>
              <a:rPr lang="en-US" b="0" i="0" dirty="0">
                <a:solidFill>
                  <a:srgbClr val="C9D1D9"/>
                </a:solidFill>
                <a:effectLst/>
                <a:latin typeface="-apple-system"/>
              </a:rPr>
              <a:t>deep learning toolkit that describes neural network</a:t>
            </a:r>
            <a:endParaRPr lang="en-US" strike="noStrike" dirty="0"/>
          </a:p>
          <a:p>
            <a:pPr marL="171450" indent="-171450">
              <a:buFontTx/>
              <a:buChar char="-"/>
            </a:pPr>
            <a:r>
              <a:rPr lang="en-US" b="1" strike="noStrike" dirty="0" err="1"/>
              <a:t>SciSharp</a:t>
            </a:r>
            <a:r>
              <a:rPr lang="en-US" b="1" strike="noStrike" dirty="0"/>
              <a:t> STACK</a:t>
            </a:r>
          </a:p>
          <a:p>
            <a:pPr marL="628650" lvl="1" indent="-171450">
              <a:buFontTx/>
              <a:buChar char="-"/>
            </a:pPr>
            <a:r>
              <a:rPr lang="en-US" strike="noStrike" dirty="0"/>
              <a:t>Goal:</a:t>
            </a:r>
          </a:p>
          <a:p>
            <a:pPr marL="1085850" lvl="2" indent="-171450">
              <a:buFontTx/>
              <a:buChar char="-"/>
            </a:pPr>
            <a:r>
              <a:rPr lang="en-US" strike="noStrike" dirty="0" err="1"/>
              <a:t>Okopirovat</a:t>
            </a:r>
            <a:r>
              <a:rPr lang="en-US" strike="noStrike" dirty="0"/>
              <a:t> python AI </a:t>
            </a:r>
            <a:r>
              <a:rPr lang="en-US" strike="noStrike" dirty="0" err="1"/>
              <a:t>prostredi</a:t>
            </a:r>
            <a:r>
              <a:rPr lang="en-US" strike="noStrike" dirty="0"/>
              <a:t> do .NET</a:t>
            </a:r>
          </a:p>
          <a:p>
            <a:pPr marL="628650" lvl="1" indent="-171450">
              <a:buFontTx/>
              <a:buChar char="-"/>
            </a:pPr>
            <a:r>
              <a:rPr lang="en-US" b="1" strike="noStrike" dirty="0"/>
              <a:t>Tensorflow.NET</a:t>
            </a:r>
          </a:p>
          <a:p>
            <a:pPr marL="1085850" lvl="2" indent="-171450">
              <a:buFontTx/>
              <a:buChar char="-"/>
            </a:pPr>
            <a:r>
              <a:rPr lang="en-US" strike="noStrike" dirty="0"/>
              <a:t>Active</a:t>
            </a:r>
          </a:p>
          <a:p>
            <a:pPr marL="1085850" lvl="2" indent="-171450">
              <a:buFontTx/>
              <a:buChar char="-"/>
            </a:pPr>
            <a:r>
              <a:rPr lang="en-US" b="0" i="0" dirty="0">
                <a:solidFill>
                  <a:srgbClr val="C9D1D9"/>
                </a:solidFill>
                <a:effectLst/>
                <a:latin typeface="-apple-system"/>
              </a:rPr>
              <a:t> .NET Standard binding for </a:t>
            </a:r>
            <a:r>
              <a:rPr lang="en-US" b="0" i="0" u="none" strike="noStrike" dirty="0">
                <a:effectLst/>
                <a:latin typeface="-apple-system"/>
                <a:hlinkClick r:id="rId3"/>
              </a:rPr>
              <a:t>TensorFlow</a:t>
            </a:r>
            <a:endParaRPr lang="en-US" b="0" i="0" u="none" strike="noStrike" dirty="0">
              <a:effectLst/>
              <a:latin typeface="-apple-system"/>
            </a:endParaRPr>
          </a:p>
          <a:p>
            <a:pPr marL="1085850" lvl="2" indent="-171450">
              <a:buFontTx/>
              <a:buChar char="-"/>
            </a:pPr>
            <a:r>
              <a:rPr lang="en-US" b="0" i="0" u="none" strike="noStrike" dirty="0" err="1">
                <a:effectLst/>
                <a:latin typeface="-apple-system"/>
              </a:rPr>
              <a:t>Cilem</a:t>
            </a:r>
            <a:r>
              <a:rPr lang="en-US" b="0" i="0" u="none" strike="noStrike" dirty="0">
                <a:effectLst/>
                <a:latin typeface="-apple-system"/>
              </a:rPr>
              <a:t> je </a:t>
            </a:r>
            <a:r>
              <a:rPr lang="en-US" b="0" i="0" u="none" strike="noStrike" dirty="0" err="1">
                <a:effectLst/>
                <a:latin typeface="-apple-system"/>
              </a:rPr>
              <a:t>implementovat</a:t>
            </a:r>
            <a:r>
              <a:rPr lang="en-US" b="0" i="0" u="none" strike="noStrike" dirty="0">
                <a:effectLst/>
                <a:latin typeface="-apple-system"/>
              </a:rPr>
              <a:t> </a:t>
            </a:r>
            <a:r>
              <a:rPr lang="en-US" b="0" i="0" u="none" strike="noStrike" dirty="0" err="1">
                <a:effectLst/>
                <a:latin typeface="-apple-system"/>
              </a:rPr>
              <a:t>cel</a:t>
            </a:r>
            <a:r>
              <a:rPr lang="cs-CZ" b="0" i="0" u="none" strike="noStrike" dirty="0">
                <a:effectLst/>
                <a:latin typeface="-apple-system"/>
              </a:rPr>
              <a:t>ý </a:t>
            </a:r>
            <a:r>
              <a:rPr lang="cs-CZ" b="0" i="0" u="none" strike="noStrike" dirty="0" err="1">
                <a:effectLst/>
                <a:latin typeface="-apple-system"/>
              </a:rPr>
              <a:t>tensorflow</a:t>
            </a:r>
            <a:r>
              <a:rPr lang="cs-CZ" b="0" i="0" u="none" strike="noStrike" dirty="0">
                <a:effectLst/>
                <a:latin typeface="-apple-system"/>
              </a:rPr>
              <a:t> API v .NET (jak </a:t>
            </a:r>
            <a:r>
              <a:rPr lang="cs-CZ" b="0" i="0" u="none" strike="noStrike" dirty="0" err="1">
                <a:effectLst/>
                <a:latin typeface="-apple-system"/>
              </a:rPr>
              <a:t>low</a:t>
            </a:r>
            <a:r>
              <a:rPr lang="cs-CZ" b="0" i="0" u="none" strike="noStrike" dirty="0">
                <a:effectLst/>
                <a:latin typeface="-apple-system"/>
              </a:rPr>
              <a:t> tak </a:t>
            </a:r>
            <a:r>
              <a:rPr lang="cs-CZ" b="0" i="0" u="none" strike="noStrike" dirty="0" err="1">
                <a:effectLst/>
                <a:latin typeface="-apple-system"/>
              </a:rPr>
              <a:t>high</a:t>
            </a:r>
            <a:r>
              <a:rPr lang="cs-CZ" b="0" i="0" u="none" strike="noStrike" dirty="0">
                <a:effectLst/>
                <a:latin typeface="-apple-system"/>
              </a:rPr>
              <a:t> API)</a:t>
            </a:r>
            <a:endParaRPr lang="en-US" b="0" i="0" u="none" strike="noStrike" dirty="0">
              <a:effectLst/>
              <a:latin typeface="-apple-system"/>
            </a:endParaRPr>
          </a:p>
          <a:p>
            <a:pPr marL="1085850" lvl="2" indent="-171450">
              <a:buFontTx/>
              <a:buChar char="-"/>
            </a:pPr>
            <a:r>
              <a:rPr lang="en-US" b="0" i="0" u="none" strike="noStrike" dirty="0">
                <a:effectLst/>
                <a:latin typeface="-apple-system"/>
              </a:rPr>
              <a:t>T</a:t>
            </a:r>
            <a:r>
              <a:rPr lang="cs-CZ" b="0" i="0" u="none" strike="noStrike" dirty="0" err="1">
                <a:effectLst/>
                <a:latin typeface="-apple-system"/>
              </a:rPr>
              <a:t>ím</a:t>
            </a:r>
            <a:r>
              <a:rPr lang="cs-CZ" b="0" i="0" u="none" strike="noStrike" dirty="0">
                <a:effectLst/>
                <a:latin typeface="-apple-system"/>
              </a:rPr>
              <a:t> že se snaží udržet syntaxi Tensorflow.NET co nejblíže Python </a:t>
            </a:r>
            <a:r>
              <a:rPr lang="cs-CZ" b="0" i="0" u="none" strike="noStrike" dirty="0" err="1">
                <a:effectLst/>
                <a:latin typeface="-apple-system"/>
              </a:rPr>
              <a:t>Tensorflow</a:t>
            </a:r>
            <a:r>
              <a:rPr lang="cs-CZ" b="0" i="0" u="none" strike="noStrike" dirty="0">
                <a:effectLst/>
                <a:latin typeface="-apple-system"/>
              </a:rPr>
              <a:t> je learning </a:t>
            </a:r>
            <a:r>
              <a:rPr lang="cs-CZ" b="0" i="0" u="none" strike="noStrike" dirty="0" err="1">
                <a:effectLst/>
                <a:latin typeface="-apple-system"/>
              </a:rPr>
              <a:t>curve</a:t>
            </a:r>
            <a:r>
              <a:rPr lang="cs-CZ" b="0" i="0" u="none" strike="noStrike" dirty="0">
                <a:effectLst/>
                <a:latin typeface="-apple-system"/>
              </a:rPr>
              <a:t> </a:t>
            </a:r>
            <a:r>
              <a:rPr lang="cs-CZ" b="0" i="0" u="none" strike="noStrike" dirty="0" err="1">
                <a:effectLst/>
                <a:latin typeface="-apple-system"/>
              </a:rPr>
              <a:t>strasě</a:t>
            </a:r>
            <a:r>
              <a:rPr lang="cs-CZ" b="0" i="0" u="none" strike="noStrike" dirty="0">
                <a:effectLst/>
                <a:latin typeface="-apple-system"/>
              </a:rPr>
              <a:t> rychlá -</a:t>
            </a:r>
            <a:r>
              <a:rPr lang="en-US" b="0" i="0" u="none" strike="noStrike" dirty="0">
                <a:effectLst/>
                <a:latin typeface="-apple-system"/>
              </a:rPr>
              <a:t>&gt; super jednuduch0 a </a:t>
            </a:r>
            <a:r>
              <a:rPr lang="en-US" b="0" i="0" u="none" strike="noStrike" dirty="0" err="1">
                <a:effectLst/>
                <a:latin typeface="-apple-system"/>
              </a:rPr>
              <a:t>rychle</a:t>
            </a:r>
            <a:r>
              <a:rPr lang="en-US" b="0" i="0" u="none" strike="noStrike" dirty="0">
                <a:effectLst/>
                <a:latin typeface="-apple-system"/>
              </a:rPr>
              <a:t> </a:t>
            </a:r>
            <a:r>
              <a:rPr lang="en-US" b="0" i="0" u="none" strike="noStrike" dirty="0" err="1">
                <a:effectLst/>
                <a:latin typeface="-apple-system"/>
              </a:rPr>
              <a:t>prepsani</a:t>
            </a:r>
            <a:r>
              <a:rPr lang="en-US" b="0" i="0" u="none" strike="noStrike" dirty="0">
                <a:effectLst/>
                <a:latin typeface="-apple-system"/>
              </a:rPr>
              <a:t> </a:t>
            </a:r>
            <a:r>
              <a:rPr lang="en-US" b="0" i="0" u="none" strike="noStrike" dirty="0" err="1">
                <a:effectLst/>
                <a:latin typeface="-apple-system"/>
              </a:rPr>
              <a:t>kodu</a:t>
            </a:r>
            <a:endParaRPr lang="en-US" strike="noStrike" dirty="0"/>
          </a:p>
          <a:p>
            <a:pPr marL="628650" lvl="1" indent="-171450">
              <a:buFontTx/>
              <a:buChar char="-"/>
            </a:pPr>
            <a:r>
              <a:rPr lang="en-US" b="1" strike="noStrike" dirty="0"/>
              <a:t>Torch.NET</a:t>
            </a:r>
          </a:p>
          <a:p>
            <a:pPr marL="1085850" lvl="2" indent="-171450">
              <a:buFontTx/>
              <a:buChar char="-"/>
            </a:pPr>
            <a:endParaRPr lang="en-US" strike="noStrike" dirty="0"/>
          </a:p>
          <a:p>
            <a:pPr marL="628650" lvl="1" indent="-171450">
              <a:buFontTx/>
              <a:buChar char="-"/>
            </a:pPr>
            <a:r>
              <a:rPr lang="en-US" b="1" strike="noStrike" dirty="0" err="1"/>
              <a:t>TensorflowSharp</a:t>
            </a:r>
            <a:endParaRPr lang="en-US" b="1" strike="noStrike" dirty="0"/>
          </a:p>
          <a:p>
            <a:pPr marL="1085850" lvl="2" indent="-171450">
              <a:buFontTx/>
              <a:buChar char="-"/>
            </a:pPr>
            <a:r>
              <a:rPr lang="en-US" b="0" strike="noStrike" dirty="0"/>
              <a:t>Dead: 2021 + </a:t>
            </a:r>
            <a:r>
              <a:rPr lang="en-US" b="0" strike="noStrike" dirty="0" err="1"/>
              <a:t>doporuceni</a:t>
            </a:r>
            <a:r>
              <a:rPr lang="en-US" b="0" strike="noStrike" dirty="0"/>
              <a:t> </a:t>
            </a:r>
            <a:r>
              <a:rPr lang="en-US" b="0" strike="noStrike" dirty="0" err="1"/>
              <a:t>pouzivat</a:t>
            </a:r>
            <a:r>
              <a:rPr lang="en-US" b="0" strike="noStrike" dirty="0"/>
              <a:t> Tensorflow.NET</a:t>
            </a:r>
          </a:p>
          <a:p>
            <a:pPr marL="1085850" lvl="2" indent="-171450">
              <a:buFontTx/>
              <a:buChar char="-"/>
            </a:pPr>
            <a:r>
              <a:rPr lang="en-US" b="0" strike="noStrike" dirty="0"/>
              <a:t>Implements Low </a:t>
            </a:r>
            <a:r>
              <a:rPr lang="en-US" b="0" strike="noStrike" dirty="0" err="1"/>
              <a:t>lvl</a:t>
            </a:r>
            <a:r>
              <a:rPr lang="en-US" b="0" strike="noStrike" dirty="0"/>
              <a:t> API a </a:t>
            </a:r>
            <a:r>
              <a:rPr lang="en-US" b="0" strike="noStrike" dirty="0" err="1"/>
              <a:t>umoznuje</a:t>
            </a:r>
            <a:r>
              <a:rPr lang="en-US" b="0" strike="noStrike" dirty="0"/>
              <a:t> </a:t>
            </a:r>
            <a:r>
              <a:rPr lang="en-US" b="0" strike="noStrike" dirty="0" err="1"/>
              <a:t>jen</a:t>
            </a:r>
            <a:r>
              <a:rPr lang="en-US" b="0" strike="noStrike" dirty="0"/>
              <a:t> </a:t>
            </a:r>
            <a:r>
              <a:rPr lang="en-US" b="0" strike="noStrike" dirty="0" err="1"/>
              <a:t>spoustet</a:t>
            </a:r>
            <a:r>
              <a:rPr lang="en-US" b="0" strike="noStrike" dirty="0"/>
              <a:t> </a:t>
            </a:r>
            <a:r>
              <a:rPr lang="en-US" b="0" strike="noStrike" dirty="0" err="1"/>
              <a:t>modely</a:t>
            </a:r>
            <a:endParaRPr lang="en-US" b="0" strike="noStrike" dirty="0"/>
          </a:p>
          <a:p>
            <a:pPr marL="628650" lvl="1" indent="-171450">
              <a:buFontTx/>
              <a:buChar char="-"/>
            </a:pPr>
            <a:r>
              <a:rPr lang="en-US" b="1" strike="noStrike" dirty="0" err="1"/>
              <a:t>NumSharp</a:t>
            </a:r>
            <a:endParaRPr lang="en-US" b="1" strike="noStrike" dirty="0"/>
          </a:p>
          <a:p>
            <a:pPr marL="1085850" lvl="2" indent="-171450">
              <a:buFontTx/>
              <a:buChar char="-"/>
            </a:pPr>
            <a:r>
              <a:rPr lang="en-US" b="0" strike="noStrike" dirty="0"/>
              <a:t>Dead: 2019 release, 2021 commit</a:t>
            </a:r>
          </a:p>
          <a:p>
            <a:pPr marL="1085850" lvl="2" indent="-171450">
              <a:buFontTx/>
              <a:buChar char="-"/>
            </a:pPr>
            <a:r>
              <a:rPr lang="en-US" b="0" strike="noStrike" dirty="0" err="1"/>
              <a:t>Numpy</a:t>
            </a:r>
            <a:r>
              <a:rPr lang="en-US" b="0" strike="noStrike" dirty="0"/>
              <a:t> port do C#</a:t>
            </a:r>
          </a:p>
          <a:p>
            <a:pPr marL="1085850" lvl="2" indent="-171450">
              <a:buFontTx/>
              <a:buChar char="-"/>
            </a:pPr>
            <a:r>
              <a:rPr lang="en-US" b="0" strike="noStrike" dirty="0" err="1"/>
              <a:t>Pracuje</a:t>
            </a:r>
            <a:r>
              <a:rPr lang="en-US" b="0" strike="noStrike" dirty="0"/>
              <a:t> </a:t>
            </a:r>
            <a:r>
              <a:rPr lang="en-US" b="0" strike="noStrike" dirty="0" err="1"/>
              <a:t>ciste</a:t>
            </a:r>
            <a:r>
              <a:rPr lang="en-US" b="0" strike="noStrike" dirty="0"/>
              <a:t> </a:t>
            </a:r>
            <a:r>
              <a:rPr lang="en-US" b="0" strike="noStrike" dirty="0" err="1"/>
              <a:t>na</a:t>
            </a:r>
            <a:r>
              <a:rPr lang="en-US" b="0" strike="noStrike" dirty="0"/>
              <a:t> .NET</a:t>
            </a:r>
          </a:p>
          <a:p>
            <a:pPr marL="628650" lvl="1" indent="-171450">
              <a:buFontTx/>
              <a:buChar char="-"/>
            </a:pPr>
            <a:r>
              <a:rPr lang="en-US" b="1" strike="noStrike" dirty="0"/>
              <a:t>Numpy.NET</a:t>
            </a:r>
          </a:p>
          <a:p>
            <a:pPr marL="1085850" lvl="2" indent="-171450">
              <a:buFontTx/>
              <a:buChar char="-"/>
            </a:pPr>
            <a:r>
              <a:rPr lang="en-US" b="0" strike="noStrike" dirty="0" err="1"/>
              <a:t>Pouziva</a:t>
            </a:r>
            <a:r>
              <a:rPr lang="en-US" b="0" strike="noStrike" dirty="0"/>
              <a:t> Python.NET a behind the scene deploy </a:t>
            </a:r>
            <a:r>
              <a:rPr lang="en-US" b="0" strike="noStrike" dirty="0" err="1"/>
              <a:t>pythony</a:t>
            </a:r>
            <a:r>
              <a:rPr lang="en-US" b="0" strike="noStrike" dirty="0"/>
              <a:t> a vola primo </a:t>
            </a:r>
            <a:r>
              <a:rPr lang="en-US" b="0" strike="noStrike" dirty="0" err="1"/>
              <a:t>numpy</a:t>
            </a:r>
            <a:r>
              <a:rPr lang="en-US" b="0" strike="noStrike" dirty="0"/>
              <a:t> </a:t>
            </a:r>
            <a:r>
              <a:rPr lang="en-US" b="0" strike="noStrike" dirty="0" err="1"/>
              <a:t>knihovnu</a:t>
            </a:r>
            <a:r>
              <a:rPr lang="en-US" b="0" strike="noStrike" dirty="0"/>
              <a:t> v python</a:t>
            </a:r>
          </a:p>
          <a:p>
            <a:pPr marL="1085850" lvl="2" indent="-171450">
              <a:buFontTx/>
              <a:buChar char="-"/>
            </a:pPr>
            <a:r>
              <a:rPr lang="en-US" b="0" strike="noStrike" dirty="0" err="1"/>
              <a:t>Nepotrebuje</a:t>
            </a:r>
            <a:r>
              <a:rPr lang="en-US" b="0" strike="noStrike" dirty="0"/>
              <a:t> </a:t>
            </a:r>
            <a:r>
              <a:rPr lang="en-US" b="0" strike="noStrike" dirty="0" err="1"/>
              <a:t>lokalni</a:t>
            </a:r>
            <a:r>
              <a:rPr lang="en-US" b="0" strike="noStrike" dirty="0"/>
              <a:t> </a:t>
            </a:r>
            <a:r>
              <a:rPr lang="en-US" b="0" strike="noStrike" dirty="0" err="1"/>
              <a:t>instalaci</a:t>
            </a:r>
            <a:r>
              <a:rPr lang="en-US" b="0" strike="noStrike" dirty="0"/>
              <a:t> </a:t>
            </a:r>
            <a:r>
              <a:rPr lang="en-US" b="0" strike="noStrike" dirty="0" err="1"/>
              <a:t>pythonu</a:t>
            </a:r>
            <a:endParaRPr lang="en-US" b="0" strike="noStrike" dirty="0"/>
          </a:p>
          <a:p>
            <a:pPr marL="1085850" lvl="2" indent="-171450">
              <a:buFontTx/>
              <a:buChar char="-"/>
            </a:pPr>
            <a:r>
              <a:rPr lang="en-US" b="0" strike="noStrike" dirty="0" err="1"/>
              <a:t>Cela</a:t>
            </a:r>
            <a:r>
              <a:rPr lang="en-US" b="0" strike="noStrike" dirty="0"/>
              <a:t> </a:t>
            </a:r>
            <a:r>
              <a:rPr lang="en-US" b="0" strike="noStrike" dirty="0" err="1"/>
              <a:t>implementace</a:t>
            </a:r>
            <a:r>
              <a:rPr lang="en-US" b="0" strike="noStrike" dirty="0"/>
              <a:t> </a:t>
            </a:r>
            <a:r>
              <a:rPr lang="en-US" b="0" strike="noStrike" dirty="0" err="1"/>
              <a:t>numpy</a:t>
            </a:r>
            <a:endParaRPr lang="en-US" b="0" strike="noStrike" dirty="0"/>
          </a:p>
          <a:p>
            <a:pPr marL="1085850" lvl="2" indent="-171450">
              <a:buFontTx/>
              <a:buChar char="-"/>
            </a:pPr>
            <a:r>
              <a:rPr lang="en-US" b="0" strike="noStrike" dirty="0"/>
              <a:t>4x </a:t>
            </a:r>
            <a:r>
              <a:rPr lang="en-US" b="0" strike="noStrike" dirty="0" err="1"/>
              <a:t>pomalejsi</a:t>
            </a:r>
            <a:r>
              <a:rPr lang="en-US" b="0" strike="noStrike" dirty="0"/>
              <a:t> call ale </a:t>
            </a:r>
            <a:r>
              <a:rPr lang="en-US" b="0" strike="noStrike" dirty="0" err="1"/>
              <a:t>samotny</a:t>
            </a:r>
            <a:r>
              <a:rPr lang="en-US" b="0" strike="noStrike" dirty="0"/>
              <a:t> </a:t>
            </a:r>
            <a:r>
              <a:rPr lang="en-US" b="0" strike="noStrike" dirty="0" err="1"/>
              <a:t>agoritmus</a:t>
            </a:r>
            <a:r>
              <a:rPr lang="en-US" b="0" strike="noStrike" dirty="0"/>
              <a:t> je </a:t>
            </a:r>
            <a:r>
              <a:rPr lang="en-US" b="0" strike="noStrike" dirty="0" err="1"/>
              <a:t>stejne</a:t>
            </a:r>
            <a:r>
              <a:rPr lang="en-US" b="0" strike="noStrike" dirty="0"/>
              <a:t> </a:t>
            </a:r>
            <a:r>
              <a:rPr lang="en-US" b="0" strike="noStrike" dirty="0" err="1"/>
              <a:t>rychly</a:t>
            </a:r>
            <a:endParaRPr lang="en-US" b="0" strike="noStrike" dirty="0"/>
          </a:p>
          <a:p>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22</a:t>
            </a:fld>
            <a:endParaRPr lang="cs-CZ"/>
          </a:p>
        </p:txBody>
      </p:sp>
    </p:spTree>
    <p:extLst>
      <p:ext uri="{BB962C8B-B14F-4D97-AF65-F5344CB8AC3E}">
        <p14:creationId xmlns:p14="http://schemas.microsoft.com/office/powerpoint/2010/main" val="3684498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cs-CZ" dirty="0"/>
              <a:t>Ve </a:t>
            </a:r>
            <a:r>
              <a:rPr lang="cs-CZ" dirty="0" err="1"/>
              <a:t>Ysoftu</a:t>
            </a:r>
            <a:r>
              <a:rPr lang="cs-CZ" dirty="0"/>
              <a:t> pracujeme na projektu AIVA což je systém pro automatické </a:t>
            </a:r>
            <a:r>
              <a:rPr lang="cs-CZ" dirty="0" err="1"/>
              <a:t>black</a:t>
            </a:r>
            <a:r>
              <a:rPr lang="cs-CZ" dirty="0"/>
              <a:t> box textování různých zařízení</a:t>
            </a:r>
          </a:p>
          <a:p>
            <a:pPr marL="171450" indent="-171450">
              <a:buFontTx/>
              <a:buChar char="-"/>
            </a:pPr>
            <a:r>
              <a:rPr lang="cs-CZ" dirty="0"/>
              <a:t>Rameno + kamera která nám dává obraz nad kterým děláme </a:t>
            </a:r>
            <a:r>
              <a:rPr lang="cs-CZ" dirty="0" err="1"/>
              <a:t>ruzný</a:t>
            </a:r>
            <a:r>
              <a:rPr lang="cs-CZ" dirty="0"/>
              <a:t> chytristiky</a:t>
            </a:r>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2</a:t>
            </a:fld>
            <a:endParaRPr lang="cs-CZ"/>
          </a:p>
        </p:txBody>
      </p:sp>
    </p:spTree>
    <p:extLst>
      <p:ext uri="{BB962C8B-B14F-4D97-AF65-F5344CB8AC3E}">
        <p14:creationId xmlns:p14="http://schemas.microsoft.com/office/powerpoint/2010/main" val="37598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Kde </a:t>
            </a:r>
            <a:r>
              <a:rPr lang="cs-CZ" dirty="0" err="1"/>
              <a:t>pouyzivame</a:t>
            </a:r>
            <a:r>
              <a:rPr lang="cs-CZ" dirty="0"/>
              <a:t> </a:t>
            </a:r>
            <a:r>
              <a:rPr lang="cs-CZ" dirty="0" err="1"/>
              <a:t>ai</a:t>
            </a:r>
            <a:r>
              <a:rPr lang="cs-CZ" dirty="0"/>
              <a:t>?:</a:t>
            </a:r>
          </a:p>
          <a:p>
            <a:r>
              <a:rPr lang="cs-CZ" dirty="0"/>
              <a:t> - setup </a:t>
            </a:r>
            <a:r>
              <a:rPr lang="cs-CZ" dirty="0" err="1"/>
              <a:t>zarizeni</a:t>
            </a:r>
            <a:r>
              <a:rPr lang="cs-CZ" dirty="0"/>
              <a:t>: </a:t>
            </a:r>
            <a:r>
              <a:rPr lang="cs-CZ" dirty="0" err="1"/>
              <a:t>naucit</a:t>
            </a:r>
            <a:r>
              <a:rPr lang="cs-CZ" dirty="0"/>
              <a:t> robota ovládat </a:t>
            </a:r>
            <a:r>
              <a:rPr lang="cs-CZ" dirty="0" err="1"/>
              <a:t>zarizeni</a:t>
            </a:r>
            <a:r>
              <a:rPr lang="cs-CZ" dirty="0"/>
              <a:t> </a:t>
            </a:r>
            <a:r>
              <a:rPr lang="cs-CZ" dirty="0" err="1"/>
              <a:t>ted</a:t>
            </a:r>
            <a:r>
              <a:rPr lang="cs-CZ" dirty="0"/>
              <a:t> je to trochu </a:t>
            </a:r>
            <a:r>
              <a:rPr lang="cs-CZ" dirty="0" err="1"/>
              <a:t>nudny</a:t>
            </a:r>
            <a:r>
              <a:rPr lang="cs-CZ" dirty="0"/>
              <a:t> a zdlouhavý proces jako když učíte svoji babičku pracovat s novým telefonem ale pomoci AI </a:t>
            </a:r>
            <a:r>
              <a:rPr lang="cs-CZ" dirty="0" err="1"/>
              <a:t>bysme</a:t>
            </a:r>
            <a:r>
              <a:rPr lang="cs-CZ" dirty="0"/>
              <a:t> to </a:t>
            </a:r>
            <a:r>
              <a:rPr lang="cs-CZ" dirty="0" err="1"/>
              <a:t>chteli</a:t>
            </a:r>
            <a:r>
              <a:rPr lang="cs-CZ" dirty="0"/>
              <a:t> dotáhnout do stavu kdy to bude jako </a:t>
            </a:r>
            <a:r>
              <a:rPr lang="cs-CZ" dirty="0" err="1"/>
              <a:t>ditě</a:t>
            </a:r>
            <a:endParaRPr lang="cs-CZ" dirty="0"/>
          </a:p>
          <a:p>
            <a:r>
              <a:rPr lang="cs-CZ" dirty="0"/>
              <a:t> - v testech: detekce obrazovek, </a:t>
            </a:r>
            <a:r>
              <a:rPr lang="cs-CZ" dirty="0" err="1"/>
              <a:t>aktivnich</a:t>
            </a:r>
            <a:r>
              <a:rPr lang="cs-CZ" dirty="0"/>
              <a:t> </a:t>
            </a:r>
            <a:r>
              <a:rPr lang="cs-CZ" dirty="0" err="1"/>
              <a:t>tlacitek</a:t>
            </a:r>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3</a:t>
            </a:fld>
            <a:endParaRPr lang="cs-CZ"/>
          </a:p>
        </p:txBody>
      </p:sp>
    </p:spTree>
    <p:extLst>
      <p:ext uri="{BB962C8B-B14F-4D97-AF65-F5344CB8AC3E}">
        <p14:creationId xmlns:p14="http://schemas.microsoft.com/office/powerpoint/2010/main" val="276949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a:t>
            </a:r>
          </a:p>
          <a:p>
            <a:r>
              <a:rPr lang="en-US" dirty="0"/>
              <a:t> - </a:t>
            </a:r>
            <a:r>
              <a:rPr lang="cs-CZ" dirty="0" err="1"/>
              <a:t>pridat</a:t>
            </a:r>
            <a:r>
              <a:rPr lang="cs-CZ" dirty="0"/>
              <a:t> </a:t>
            </a:r>
            <a:r>
              <a:rPr lang="cs-CZ" dirty="0" err="1"/>
              <a:t>gif</a:t>
            </a:r>
            <a:endParaRPr lang="cs-CZ" dirty="0"/>
          </a:p>
          <a:p>
            <a:r>
              <a:rPr lang="cs-CZ" dirty="0"/>
              <a:t> - pochopit jak se to detekuje</a:t>
            </a:r>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4</a:t>
            </a:fld>
            <a:endParaRPr lang="cs-CZ"/>
          </a:p>
        </p:txBody>
      </p:sp>
    </p:spTree>
    <p:extLst>
      <p:ext uri="{BB962C8B-B14F-4D97-AF65-F5344CB8AC3E}">
        <p14:creationId xmlns:p14="http://schemas.microsoft.com/office/powerpoint/2010/main" val="356865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ToDo</a:t>
            </a:r>
            <a:r>
              <a:rPr lang="cs-CZ" dirty="0"/>
              <a:t>:</a:t>
            </a:r>
          </a:p>
          <a:p>
            <a:r>
              <a:rPr lang="cs-CZ" dirty="0"/>
              <a:t> - </a:t>
            </a:r>
            <a:r>
              <a:rPr lang="cs-CZ" dirty="0" err="1"/>
              <a:t>gif</a:t>
            </a:r>
            <a:r>
              <a:rPr lang="cs-CZ" dirty="0"/>
              <a:t> za dne</a:t>
            </a:r>
          </a:p>
          <a:p>
            <a:r>
              <a:rPr lang="cs-CZ" dirty="0"/>
              <a:t> - </a:t>
            </a:r>
            <a:r>
              <a:rPr lang="cs-CZ" dirty="0" err="1"/>
              <a:t>poradne</a:t>
            </a:r>
            <a:r>
              <a:rPr lang="cs-CZ" dirty="0"/>
              <a:t> nastudovat jak to funguje + </a:t>
            </a:r>
            <a:r>
              <a:rPr lang="cs-CZ" dirty="0" err="1"/>
              <a:t>distinquisher</a:t>
            </a:r>
            <a:endParaRPr lang="en-US" dirty="0"/>
          </a:p>
          <a:p>
            <a:r>
              <a:rPr lang="en-US" dirty="0"/>
              <a:t> - </a:t>
            </a:r>
            <a:r>
              <a:rPr lang="en-US" dirty="0" err="1"/>
              <a:t>generovani</a:t>
            </a:r>
            <a:r>
              <a:rPr lang="en-US" dirty="0"/>
              <a:t> </a:t>
            </a:r>
            <a:r>
              <a:rPr lang="en-US" dirty="0" err="1"/>
              <a:t>datasetu</a:t>
            </a:r>
            <a:endParaRPr lang="en-US" dirty="0"/>
          </a:p>
          <a:p>
            <a:endParaRPr lang="en-US" dirty="0"/>
          </a:p>
          <a:p>
            <a:r>
              <a:rPr lang="en-US" dirty="0"/>
              <a:t>Notes:</a:t>
            </a:r>
          </a:p>
          <a:p>
            <a:r>
              <a:rPr lang="en-US" dirty="0"/>
              <a:t> - SDCA Maximum Entropy</a:t>
            </a:r>
          </a:p>
          <a:p>
            <a:r>
              <a:rPr lang="en-US" dirty="0"/>
              <a:t> - LBFGS Maximum </a:t>
            </a:r>
            <a:r>
              <a:rPr lang="en-US" dirty="0" err="1"/>
              <a:t>Enropy</a:t>
            </a:r>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5</a:t>
            </a:fld>
            <a:endParaRPr lang="cs-CZ"/>
          </a:p>
        </p:txBody>
      </p:sp>
    </p:spTree>
    <p:extLst>
      <p:ext uri="{BB962C8B-B14F-4D97-AF65-F5344CB8AC3E}">
        <p14:creationId xmlns:p14="http://schemas.microsoft.com/office/powerpoint/2010/main" val="2761585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7</a:t>
            </a:fld>
            <a:endParaRPr lang="cs-CZ"/>
          </a:p>
        </p:txBody>
      </p:sp>
    </p:spTree>
    <p:extLst>
      <p:ext uri="{BB962C8B-B14F-4D97-AF65-F5344CB8AC3E}">
        <p14:creationId xmlns:p14="http://schemas.microsoft.com/office/powerpoint/2010/main" val="2425188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OpenCV skills: </a:t>
            </a:r>
            <a:endParaRPr lang="cs-CZ" dirty="0"/>
          </a:p>
          <a:p>
            <a:r>
              <a:rPr lang="cs-CZ" dirty="0"/>
              <a:t> - </a:t>
            </a:r>
            <a:r>
              <a:rPr lang="en-US" dirty="0" err="1"/>
              <a:t>filtrov</a:t>
            </a:r>
            <a:r>
              <a:rPr lang="cs-CZ" dirty="0" err="1"/>
              <a:t>ání</a:t>
            </a:r>
            <a:r>
              <a:rPr lang="cs-CZ" dirty="0"/>
              <a:t> (</a:t>
            </a:r>
            <a:r>
              <a:rPr lang="cs-CZ" dirty="0" err="1"/>
              <a:t>rozostreni</a:t>
            </a:r>
            <a:r>
              <a:rPr lang="cs-CZ" dirty="0"/>
              <a:t>, </a:t>
            </a:r>
            <a:r>
              <a:rPr lang="cs-CZ" dirty="0" err="1"/>
              <a:t>zaostreni</a:t>
            </a:r>
            <a:r>
              <a:rPr lang="cs-CZ" dirty="0"/>
              <a:t>, </a:t>
            </a:r>
            <a:r>
              <a:rPr lang="cs-CZ" dirty="0" err="1"/>
              <a:t>morfologicke</a:t>
            </a:r>
            <a:r>
              <a:rPr lang="cs-CZ" dirty="0"/>
              <a:t> funkce, </a:t>
            </a:r>
            <a:r>
              <a:rPr lang="cs-CZ" dirty="0" err="1"/>
              <a:t>edge</a:t>
            </a:r>
            <a:r>
              <a:rPr lang="cs-CZ" dirty="0"/>
              <a:t> </a:t>
            </a:r>
            <a:r>
              <a:rPr lang="cs-CZ" dirty="0" err="1"/>
              <a:t>detection</a:t>
            </a:r>
            <a:r>
              <a:rPr lang="cs-CZ" dirty="0"/>
              <a:t>), </a:t>
            </a:r>
          </a:p>
          <a:p>
            <a:r>
              <a:rPr lang="cs-CZ" sz="2400" kern="1200" dirty="0">
                <a:solidFill>
                  <a:srgbClr val="7F7F7F"/>
                </a:solidFill>
                <a:latin typeface="+mn-lt"/>
                <a:ea typeface="+mn-ea"/>
                <a:cs typeface="+mn-cs"/>
              </a:rPr>
              <a:t> - transformace obrazu (rotace, translace, transformace perspektivy)</a:t>
            </a:r>
          </a:p>
          <a:p>
            <a:r>
              <a:rPr lang="cs-CZ" sz="2400" kern="1200" dirty="0">
                <a:solidFill>
                  <a:srgbClr val="7F7F7F"/>
                </a:solidFill>
                <a:latin typeface="+mn-lt"/>
                <a:ea typeface="+mn-ea"/>
                <a:cs typeface="+mn-cs"/>
              </a:rPr>
              <a:t> - konverze barev mezi </a:t>
            </a:r>
            <a:r>
              <a:rPr lang="cs-CZ" sz="2400" kern="1200" dirty="0" err="1">
                <a:solidFill>
                  <a:srgbClr val="7F7F7F"/>
                </a:solidFill>
                <a:latin typeface="+mn-lt"/>
                <a:ea typeface="+mn-ea"/>
                <a:cs typeface="+mn-cs"/>
              </a:rPr>
              <a:t>ruznýma</a:t>
            </a:r>
            <a:r>
              <a:rPr lang="cs-CZ" sz="2400" kern="1200" dirty="0">
                <a:solidFill>
                  <a:srgbClr val="7F7F7F"/>
                </a:solidFill>
                <a:latin typeface="+mn-lt"/>
                <a:ea typeface="+mn-ea"/>
                <a:cs typeface="+mn-cs"/>
              </a:rPr>
              <a:t> barevnýma </a:t>
            </a:r>
            <a:r>
              <a:rPr lang="cs-CZ" sz="2400" kern="1200" dirty="0" err="1">
                <a:solidFill>
                  <a:srgbClr val="7F7F7F"/>
                </a:solidFill>
                <a:latin typeface="+mn-lt"/>
                <a:ea typeface="+mn-ea"/>
                <a:cs typeface="+mn-cs"/>
              </a:rPr>
              <a:t>prostorama</a:t>
            </a:r>
            <a:endParaRPr lang="cs-CZ" sz="2400" kern="1200" dirty="0">
              <a:solidFill>
                <a:srgbClr val="7F7F7F"/>
              </a:solidFill>
              <a:latin typeface="+mn-lt"/>
              <a:ea typeface="+mn-ea"/>
              <a:cs typeface="+mn-cs"/>
            </a:endParaRPr>
          </a:p>
          <a:p>
            <a:r>
              <a:rPr lang="cs-CZ" sz="2400" kern="1200" dirty="0">
                <a:solidFill>
                  <a:srgbClr val="7F7F7F"/>
                </a:solidFill>
                <a:latin typeface="+mn-lt"/>
                <a:ea typeface="+mn-ea"/>
                <a:cs typeface="+mn-cs"/>
              </a:rPr>
              <a:t> -</a:t>
            </a:r>
            <a:r>
              <a:rPr lang="cs-CZ" sz="2400" kern="1200" dirty="0" err="1">
                <a:solidFill>
                  <a:srgbClr val="7F7F7F"/>
                </a:solidFill>
                <a:latin typeface="+mn-lt"/>
                <a:ea typeface="+mn-ea"/>
                <a:cs typeface="+mn-cs"/>
              </a:rPr>
              <a:t>vypocet</a:t>
            </a:r>
            <a:r>
              <a:rPr lang="cs-CZ" sz="2400" kern="1200" dirty="0">
                <a:solidFill>
                  <a:srgbClr val="7F7F7F"/>
                </a:solidFill>
                <a:latin typeface="+mn-lt"/>
                <a:ea typeface="+mn-ea"/>
                <a:cs typeface="+mn-cs"/>
              </a:rPr>
              <a:t> histogramu</a:t>
            </a:r>
          </a:p>
          <a:p>
            <a:r>
              <a:rPr lang="cs-CZ" sz="2400" kern="1200" dirty="0">
                <a:solidFill>
                  <a:srgbClr val="7F7F7F"/>
                </a:solidFill>
                <a:latin typeface="+mn-lt"/>
                <a:ea typeface="+mn-ea"/>
                <a:cs typeface="+mn-cs"/>
              </a:rPr>
              <a:t> - detekce </a:t>
            </a:r>
            <a:r>
              <a:rPr lang="cs-CZ" sz="2400" kern="1200" dirty="0" err="1">
                <a:solidFill>
                  <a:srgbClr val="7F7F7F"/>
                </a:solidFill>
                <a:latin typeface="+mn-lt"/>
                <a:ea typeface="+mn-ea"/>
                <a:cs typeface="+mn-cs"/>
              </a:rPr>
              <a:t>feature</a:t>
            </a:r>
            <a:r>
              <a:rPr lang="cs-CZ" sz="2400" kern="1200" dirty="0">
                <a:solidFill>
                  <a:srgbClr val="7F7F7F"/>
                </a:solidFill>
                <a:latin typeface="+mn-lt"/>
                <a:ea typeface="+mn-ea"/>
                <a:cs typeface="+mn-cs"/>
              </a:rPr>
              <a:t> </a:t>
            </a:r>
          </a:p>
          <a:p>
            <a:r>
              <a:rPr lang="cs-CZ" sz="2400" kern="1200" dirty="0">
                <a:solidFill>
                  <a:srgbClr val="7F7F7F"/>
                </a:solidFill>
                <a:latin typeface="+mn-lt"/>
                <a:ea typeface="+mn-ea"/>
                <a:cs typeface="+mn-cs"/>
              </a:rPr>
              <a:t> - </a:t>
            </a:r>
            <a:r>
              <a:rPr lang="cs-CZ" sz="2400" kern="1200" dirty="0" err="1">
                <a:solidFill>
                  <a:srgbClr val="7F7F7F"/>
                </a:solidFill>
                <a:latin typeface="+mn-lt"/>
                <a:ea typeface="+mn-ea"/>
                <a:cs typeface="+mn-cs"/>
              </a:rPr>
              <a:t>trekoani</a:t>
            </a:r>
            <a:r>
              <a:rPr lang="cs-CZ" sz="2400" kern="1200" dirty="0">
                <a:solidFill>
                  <a:srgbClr val="7F7F7F"/>
                </a:solidFill>
                <a:latin typeface="+mn-lt"/>
                <a:ea typeface="+mn-ea"/>
                <a:cs typeface="+mn-cs"/>
              </a:rPr>
              <a:t> objektu</a:t>
            </a:r>
          </a:p>
          <a:p>
            <a:r>
              <a:rPr lang="cs-CZ" sz="2400" kern="1200" dirty="0">
                <a:solidFill>
                  <a:srgbClr val="7F7F7F"/>
                </a:solidFill>
                <a:latin typeface="+mn-lt"/>
                <a:ea typeface="+mn-ea"/>
                <a:cs typeface="+mn-cs"/>
              </a:rPr>
              <a:t> - detekce objektu</a:t>
            </a:r>
          </a:p>
          <a:p>
            <a:r>
              <a:rPr lang="cs-CZ" sz="2400" kern="1200" dirty="0">
                <a:solidFill>
                  <a:srgbClr val="7F7F7F"/>
                </a:solidFill>
                <a:latin typeface="+mn-lt"/>
                <a:ea typeface="+mn-ea"/>
                <a:cs typeface="+mn-cs"/>
              </a:rPr>
              <a:t> - detekce </a:t>
            </a:r>
            <a:r>
              <a:rPr lang="cs-CZ" sz="2400" kern="1200" dirty="0" err="1">
                <a:solidFill>
                  <a:srgbClr val="7F7F7F"/>
                </a:solidFill>
                <a:latin typeface="+mn-lt"/>
                <a:ea typeface="+mn-ea"/>
                <a:cs typeface="+mn-cs"/>
              </a:rPr>
              <a:t>obliceje</a:t>
            </a:r>
            <a:endParaRPr lang="cs-CZ" sz="2400" kern="1200" dirty="0">
              <a:solidFill>
                <a:srgbClr val="7F7F7F"/>
              </a:solidFill>
              <a:latin typeface="+mn-lt"/>
              <a:ea typeface="+mn-ea"/>
              <a:cs typeface="+mn-cs"/>
            </a:endParaRPr>
          </a:p>
          <a:p>
            <a:r>
              <a:rPr lang="cs-CZ" sz="2400" kern="1200" dirty="0">
                <a:solidFill>
                  <a:srgbClr val="7F7F7F"/>
                </a:solidFill>
                <a:latin typeface="+mn-lt"/>
                <a:ea typeface="+mn-ea"/>
                <a:cs typeface="+mn-cs"/>
              </a:rPr>
              <a:t> - text detekce a klasifikace</a:t>
            </a:r>
            <a:endParaRPr lang="en-US" sz="2400" kern="1200" dirty="0">
              <a:solidFill>
                <a:srgbClr val="7F7F7F"/>
              </a:solidFill>
              <a:latin typeface="+mn-lt"/>
              <a:ea typeface="+mn-ea"/>
              <a:cs typeface="+mn-cs"/>
            </a:endParaRPr>
          </a:p>
          <a:p>
            <a:endParaRPr lang="en-US" sz="2400" kern="1200" dirty="0">
              <a:solidFill>
                <a:srgbClr val="7F7F7F"/>
              </a:solidFill>
              <a:latin typeface="+mn-lt"/>
              <a:ea typeface="+mn-ea"/>
              <a:cs typeface="+mn-cs"/>
            </a:endParaRPr>
          </a:p>
          <a:p>
            <a:r>
              <a:rPr lang="en-US" sz="2400" kern="1200" dirty="0">
                <a:solidFill>
                  <a:srgbClr val="7F7F7F"/>
                </a:solidFill>
                <a:latin typeface="+mn-lt"/>
                <a:ea typeface="+mn-ea"/>
                <a:cs typeface="+mn-cs"/>
              </a:rPr>
              <a:t>ML.NET</a:t>
            </a:r>
          </a:p>
          <a:p>
            <a:r>
              <a:rPr lang="en-US" sz="2400" kern="1200" dirty="0">
                <a:solidFill>
                  <a:srgbClr val="7F7F7F"/>
                </a:solidFill>
                <a:latin typeface="+mn-lt"/>
                <a:ea typeface="+mn-ea"/>
                <a:cs typeface="+mn-cs"/>
              </a:rPr>
              <a:t> - 2018</a:t>
            </a:r>
          </a:p>
        </p:txBody>
      </p:sp>
      <p:sp>
        <p:nvSpPr>
          <p:cNvPr id="4" name="Slide Number Placeholder 3"/>
          <p:cNvSpPr>
            <a:spLocks noGrp="1"/>
          </p:cNvSpPr>
          <p:nvPr>
            <p:ph type="sldNum" sz="quarter" idx="5"/>
          </p:nvPr>
        </p:nvSpPr>
        <p:spPr/>
        <p:txBody>
          <a:bodyPr/>
          <a:lstStyle/>
          <a:p>
            <a:fld id="{C9ADCF26-0392-4438-A304-4D2F51C640E1}" type="slidenum">
              <a:rPr lang="cs-CZ" smtClean="0"/>
              <a:t>8</a:t>
            </a:fld>
            <a:endParaRPr lang="cs-CZ"/>
          </a:p>
        </p:txBody>
      </p:sp>
    </p:spTree>
    <p:extLst>
      <p:ext uri="{BB962C8B-B14F-4D97-AF65-F5344CB8AC3E}">
        <p14:creationId xmlns:p14="http://schemas.microsoft.com/office/powerpoint/2010/main" val="2687116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Scikit-Learn</a:t>
            </a:r>
          </a:p>
          <a:p>
            <a:pPr marL="628650" lvl="1" indent="-171450">
              <a:buFontTx/>
              <a:buChar char="-"/>
            </a:pPr>
            <a:r>
              <a:rPr lang="en-US" b="0" dirty="0" err="1"/>
              <a:t>univerzální</a:t>
            </a:r>
            <a:r>
              <a:rPr lang="en-US" b="0" dirty="0"/>
              <a:t> </a:t>
            </a:r>
            <a:r>
              <a:rPr lang="en-US" b="0" dirty="0" err="1"/>
              <a:t>knihovna</a:t>
            </a:r>
            <a:r>
              <a:rPr lang="en-US" b="0" dirty="0"/>
              <a:t> </a:t>
            </a:r>
            <a:r>
              <a:rPr lang="en-US" b="0" dirty="0" err="1"/>
              <a:t>strojového</a:t>
            </a:r>
            <a:r>
              <a:rPr lang="en-US" b="0" dirty="0"/>
              <a:t> </a:t>
            </a:r>
            <a:r>
              <a:rPr lang="en-US" b="0" dirty="0" err="1"/>
              <a:t>učení</a:t>
            </a:r>
            <a:endParaRPr lang="cs-CZ" b="0" dirty="0"/>
          </a:p>
          <a:p>
            <a:pPr marL="628650" lvl="1" indent="-171450">
              <a:buFontTx/>
              <a:buChar char="-"/>
            </a:pPr>
            <a:r>
              <a:rPr lang="cs-CZ" b="0" dirty="0" err="1"/>
              <a:t>Zpracovani</a:t>
            </a:r>
            <a:r>
              <a:rPr lang="cs-CZ" b="0" dirty="0"/>
              <a:t> dat je na vás (</a:t>
            </a:r>
            <a:r>
              <a:rPr lang="cs-CZ" b="0" dirty="0" err="1"/>
              <a:t>vzbrat</a:t>
            </a:r>
            <a:r>
              <a:rPr lang="cs-CZ" b="0" dirty="0"/>
              <a:t> </a:t>
            </a:r>
            <a:r>
              <a:rPr lang="cs-CZ" b="0" dirty="0" err="1"/>
              <a:t>featury</a:t>
            </a:r>
            <a:r>
              <a:rPr lang="cs-CZ" b="0" dirty="0"/>
              <a:t>, redukce dimenzí, transformace dat)</a:t>
            </a:r>
          </a:p>
          <a:p>
            <a:pPr marL="628650" lvl="1" indent="-171450">
              <a:buFontTx/>
              <a:buChar char="-"/>
            </a:pPr>
            <a:r>
              <a:rPr lang="en-US" b="0" i="0" dirty="0">
                <a:solidFill>
                  <a:srgbClr val="292929"/>
                </a:solidFill>
                <a:effectLst/>
                <a:latin typeface="source-serif-pro"/>
              </a:rPr>
              <a:t>traditional machine learning library</a:t>
            </a:r>
            <a:endParaRPr lang="cs-CZ" b="0" i="0" dirty="0">
              <a:solidFill>
                <a:srgbClr val="292929"/>
              </a:solidFill>
              <a:effectLst/>
              <a:latin typeface="source-serif-pro"/>
            </a:endParaRPr>
          </a:p>
          <a:p>
            <a:pPr marL="628650" lvl="1" indent="-171450">
              <a:buFontTx/>
              <a:buChar char="-"/>
            </a:pPr>
            <a:r>
              <a:rPr lang="cs-CZ" b="0" i="0" dirty="0" err="1">
                <a:solidFill>
                  <a:srgbClr val="292929"/>
                </a:solidFill>
                <a:effectLst/>
                <a:latin typeface="source-serif-pro"/>
              </a:rPr>
              <a:t>Nepotrrebuje</a:t>
            </a:r>
            <a:r>
              <a:rPr lang="cs-CZ" b="0" i="0" dirty="0">
                <a:solidFill>
                  <a:srgbClr val="292929"/>
                </a:solidFill>
                <a:effectLst/>
                <a:latin typeface="source-serif-pro"/>
              </a:rPr>
              <a:t> tolik dat</a:t>
            </a:r>
          </a:p>
          <a:p>
            <a:pPr marL="628650" lvl="1" indent="-171450">
              <a:buFontTx/>
              <a:buChar char="-"/>
            </a:pPr>
            <a:r>
              <a:rPr lang="cs-CZ" b="0" i="0" dirty="0" err="1">
                <a:solidFill>
                  <a:srgbClr val="292929"/>
                </a:solidFill>
                <a:effectLst/>
                <a:latin typeface="source-serif-pro"/>
              </a:rPr>
              <a:t>High-lvl</a:t>
            </a:r>
            <a:r>
              <a:rPr lang="cs-CZ" b="0" i="0" dirty="0">
                <a:solidFill>
                  <a:srgbClr val="292929"/>
                </a:solidFill>
                <a:effectLst/>
                <a:latin typeface="source-serif-pro"/>
              </a:rPr>
              <a:t> </a:t>
            </a:r>
            <a:r>
              <a:rPr lang="cs-CZ" b="0" i="0" dirty="0" err="1">
                <a:solidFill>
                  <a:srgbClr val="292929"/>
                </a:solidFill>
                <a:effectLst/>
                <a:latin typeface="source-serif-pro"/>
              </a:rPr>
              <a:t>api</a:t>
            </a:r>
            <a:endParaRPr lang="cs-CZ" b="0" i="0" dirty="0">
              <a:solidFill>
                <a:srgbClr val="292929"/>
              </a:solidFill>
              <a:effectLst/>
              <a:latin typeface="source-serif-pro"/>
            </a:endParaRPr>
          </a:p>
          <a:p>
            <a:pPr marL="628650" lvl="1" indent="-171450">
              <a:buFontTx/>
              <a:buChar char="-"/>
            </a:pPr>
            <a:r>
              <a:rPr lang="en-US" b="0" i="0" dirty="0">
                <a:solidFill>
                  <a:srgbClr val="232629"/>
                </a:solidFill>
                <a:effectLst/>
                <a:latin typeface="-apple-system"/>
              </a:rPr>
              <a:t>ready to use algorithms</a:t>
            </a:r>
            <a:endParaRPr lang="en-US" b="0" dirty="0"/>
          </a:p>
          <a:p>
            <a:pPr marL="628650" lvl="1" indent="-171450">
              <a:buFontTx/>
              <a:buChar char="-"/>
            </a:pPr>
            <a:endParaRPr lang="en-US" b="0" dirty="0"/>
          </a:p>
          <a:p>
            <a:pPr marL="171450" indent="-171450">
              <a:buFontTx/>
              <a:buChar char="-"/>
            </a:pPr>
            <a:r>
              <a:rPr lang="en-US" b="1" dirty="0" err="1"/>
              <a:t>Tensorflow</a:t>
            </a:r>
            <a:r>
              <a:rPr lang="en-US" b="1" dirty="0"/>
              <a:t> + </a:t>
            </a:r>
            <a:r>
              <a:rPr lang="en-US" b="1" dirty="0" err="1"/>
              <a:t>PyTorch</a:t>
            </a:r>
            <a:endParaRPr lang="en-US" b="1" dirty="0"/>
          </a:p>
          <a:p>
            <a:pPr marL="628650" lvl="1" indent="-171450">
              <a:buFontTx/>
              <a:buChar char="-"/>
            </a:pPr>
            <a:r>
              <a:rPr lang="en-US" b="0" dirty="0"/>
              <a:t>Deep learning library (model </a:t>
            </a:r>
            <a:r>
              <a:rPr lang="en-US" b="0" dirty="0" err="1"/>
              <a:t>si</a:t>
            </a:r>
            <a:r>
              <a:rPr lang="en-US" b="0" dirty="0"/>
              <a:t> </a:t>
            </a:r>
            <a:r>
              <a:rPr lang="en-US" b="0" dirty="0" err="1"/>
              <a:t>poradi</a:t>
            </a:r>
            <a:r>
              <a:rPr lang="en-US" b="0" dirty="0"/>
              <a:t> s </a:t>
            </a:r>
            <a:r>
              <a:rPr lang="en-US" b="0" dirty="0" err="1"/>
              <a:t>datama</a:t>
            </a:r>
            <a:r>
              <a:rPr lang="en-US" b="0" dirty="0"/>
              <a:t> s</a:t>
            </a:r>
            <a:r>
              <a:rPr lang="cs-CZ" b="0" dirty="0" err="1"/>
              <a:t>ám</a:t>
            </a:r>
            <a:r>
              <a:rPr lang="en-US" b="0" dirty="0"/>
              <a:t>)</a:t>
            </a:r>
            <a:endParaRPr lang="cs-CZ" b="0" dirty="0"/>
          </a:p>
          <a:p>
            <a:pPr marL="628650" lvl="1" indent="-171450">
              <a:buFontTx/>
              <a:buChar char="-"/>
            </a:pPr>
            <a:r>
              <a:rPr lang="cs-CZ" b="0" dirty="0"/>
              <a:t>Automaticky extrakce </a:t>
            </a:r>
            <a:r>
              <a:rPr lang="cs-CZ" b="0" dirty="0" err="1"/>
              <a:t>feature</a:t>
            </a:r>
            <a:endParaRPr lang="cs-CZ" b="0" dirty="0"/>
          </a:p>
          <a:p>
            <a:pPr marL="628650" lvl="1" indent="-171450">
              <a:buFontTx/>
              <a:buChar char="-"/>
            </a:pPr>
            <a:r>
              <a:rPr lang="cs-CZ" b="0" dirty="0" err="1"/>
              <a:t>Low</a:t>
            </a:r>
            <a:r>
              <a:rPr lang="cs-CZ" b="0" dirty="0"/>
              <a:t> data </a:t>
            </a:r>
            <a:r>
              <a:rPr lang="cs-CZ" b="0" dirty="0" err="1"/>
              <a:t>preprocessing</a:t>
            </a:r>
            <a:endParaRPr lang="cs-CZ" b="0" dirty="0"/>
          </a:p>
          <a:p>
            <a:pPr marL="628650" lvl="1" indent="-171450">
              <a:buFontTx/>
              <a:buChar char="-"/>
            </a:pPr>
            <a:r>
              <a:rPr lang="cs-CZ" b="0" dirty="0" err="1"/>
              <a:t>Large</a:t>
            </a:r>
            <a:r>
              <a:rPr lang="cs-CZ" b="0" dirty="0"/>
              <a:t> data</a:t>
            </a:r>
          </a:p>
          <a:p>
            <a:pPr marL="628650" lvl="1" indent="-171450">
              <a:buFontTx/>
              <a:buChar char="-"/>
            </a:pPr>
            <a:endParaRPr lang="cs-CZ" b="0" dirty="0"/>
          </a:p>
          <a:p>
            <a:pPr marL="628650" lvl="1" indent="-171450">
              <a:buFontTx/>
              <a:buChar char="-"/>
            </a:pPr>
            <a:endParaRPr lang="cs-CZ" b="0" dirty="0"/>
          </a:p>
          <a:p>
            <a:pPr marL="171450" lvl="0" indent="-171450">
              <a:buFontTx/>
              <a:buChar char="-"/>
            </a:pPr>
            <a:r>
              <a:rPr lang="cs-CZ" b="0" dirty="0"/>
              <a:t>Většinou se používají dohromady</a:t>
            </a:r>
          </a:p>
          <a:p>
            <a:pPr marL="628650" lvl="1" indent="-171450">
              <a:buFontTx/>
              <a:buChar char="-"/>
            </a:pPr>
            <a:r>
              <a:rPr lang="cs-CZ" b="0" dirty="0" err="1"/>
              <a:t>Clean</a:t>
            </a:r>
            <a:r>
              <a:rPr lang="cs-CZ" b="0" dirty="0"/>
              <a:t> data</a:t>
            </a:r>
            <a:endParaRPr lang="en-US" b="0" dirty="0"/>
          </a:p>
          <a:p>
            <a:pPr marL="171450" indent="-171450">
              <a:buFontTx/>
              <a:buChar char="-"/>
            </a:pPr>
            <a:endParaRPr lang="cs-CZ"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272C37"/>
                </a:solidFill>
                <a:effectLst/>
                <a:latin typeface="Roboto" panose="02000000000000000000" pitchFamily="2" charset="0"/>
              </a:rPr>
              <a:t>PyTorch</a:t>
            </a:r>
            <a:r>
              <a:rPr lang="en-US" b="0" i="0" dirty="0">
                <a:solidFill>
                  <a:srgbClr val="272C37"/>
                </a:solidFill>
                <a:effectLst/>
                <a:latin typeface="Roboto" panose="02000000000000000000" pitchFamily="2" charset="0"/>
              </a:rPr>
              <a:t> vs TensorFlow</a:t>
            </a:r>
          </a:p>
          <a:p>
            <a:pPr marL="628650" lvl="1" indent="-171450">
              <a:buFontTx/>
              <a:buChar char="-"/>
            </a:pPr>
            <a:r>
              <a:rPr lang="cs-CZ" dirty="0" err="1"/>
              <a:t>Pytorch</a:t>
            </a:r>
            <a:r>
              <a:rPr lang="cs-CZ" dirty="0"/>
              <a:t> </a:t>
            </a:r>
            <a:r>
              <a:rPr lang="cs-CZ" dirty="0" err="1"/>
              <a:t>popularni</a:t>
            </a:r>
            <a:r>
              <a:rPr lang="cs-CZ" dirty="0"/>
              <a:t> mezi </a:t>
            </a:r>
            <a:r>
              <a:rPr lang="cs-CZ" dirty="0" err="1"/>
              <a:t>vedci</a:t>
            </a:r>
            <a:r>
              <a:rPr lang="cs-CZ" dirty="0"/>
              <a:t> a na </a:t>
            </a:r>
            <a:r>
              <a:rPr lang="cs-CZ" dirty="0" err="1"/>
              <a:t>uiverzitach</a:t>
            </a:r>
            <a:endParaRPr lang="cs-CZ" dirty="0"/>
          </a:p>
          <a:p>
            <a:pPr marL="628650" lvl="1" indent="-171450">
              <a:buFontTx/>
              <a:buChar char="-"/>
            </a:pPr>
            <a:r>
              <a:rPr lang="cs-CZ" dirty="0" err="1"/>
              <a:t>Pytorch</a:t>
            </a:r>
            <a:r>
              <a:rPr lang="cs-CZ" dirty="0"/>
              <a:t> je </a:t>
            </a:r>
            <a:r>
              <a:rPr lang="cs-CZ" dirty="0" err="1"/>
              <a:t>lepsi</a:t>
            </a:r>
            <a:r>
              <a:rPr lang="cs-CZ" dirty="0"/>
              <a:t> na </a:t>
            </a:r>
            <a:r>
              <a:rPr lang="cs-CZ" dirty="0" err="1"/>
              <a:t>debuging</a:t>
            </a:r>
            <a:endParaRPr lang="cs-CZ" dirty="0"/>
          </a:p>
          <a:p>
            <a:pPr marL="628650" lvl="1" indent="-171450">
              <a:buFontTx/>
              <a:buChar char="-"/>
            </a:pPr>
            <a:r>
              <a:rPr lang="cs-CZ" dirty="0" err="1"/>
              <a:t>Tensorflow</a:t>
            </a:r>
            <a:r>
              <a:rPr lang="cs-CZ" dirty="0"/>
              <a:t> </a:t>
            </a:r>
            <a:r>
              <a:rPr lang="cs-CZ" dirty="0" err="1"/>
              <a:t>popularni</a:t>
            </a:r>
            <a:r>
              <a:rPr lang="cs-CZ" dirty="0"/>
              <a:t> mezi </a:t>
            </a:r>
            <a:r>
              <a:rPr lang="cs-CZ" dirty="0" err="1"/>
              <a:t>industry</a:t>
            </a:r>
            <a:r>
              <a:rPr lang="cs-CZ" dirty="0"/>
              <a:t> </a:t>
            </a:r>
            <a:r>
              <a:rPr lang="cs-CZ" dirty="0" err="1"/>
              <a:t>pofessionals</a:t>
            </a:r>
            <a:endParaRPr lang="cs-CZ" dirty="0"/>
          </a:p>
          <a:p>
            <a:pPr marL="628650" lvl="1" indent="-171450">
              <a:buFontTx/>
              <a:buChar char="-"/>
            </a:pPr>
            <a:r>
              <a:rPr lang="cs-CZ" dirty="0" err="1"/>
              <a:t>Tensorflow</a:t>
            </a:r>
            <a:r>
              <a:rPr lang="cs-CZ" dirty="0"/>
              <a:t> </a:t>
            </a:r>
            <a:r>
              <a:rPr lang="cs-CZ" dirty="0" err="1"/>
              <a:t>ma</a:t>
            </a:r>
            <a:r>
              <a:rPr lang="cs-CZ" dirty="0"/>
              <a:t> </a:t>
            </a:r>
            <a:r>
              <a:rPr lang="cs-CZ" dirty="0" err="1"/>
              <a:t>lepsi</a:t>
            </a:r>
            <a:r>
              <a:rPr lang="cs-CZ" dirty="0"/>
              <a:t> vizualizaci</a:t>
            </a:r>
          </a:p>
          <a:p>
            <a:pPr marL="628650" lvl="1"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9</a:t>
            </a:fld>
            <a:endParaRPr lang="cs-CZ"/>
          </a:p>
        </p:txBody>
      </p:sp>
    </p:spTree>
    <p:extLst>
      <p:ext uri="{BB962C8B-B14F-4D97-AF65-F5344CB8AC3E}">
        <p14:creationId xmlns:p14="http://schemas.microsoft.com/office/powerpoint/2010/main" val="4098995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Scikit-Learn</a:t>
            </a:r>
          </a:p>
          <a:p>
            <a:pPr marL="628650" lvl="1" indent="-171450">
              <a:buFontTx/>
              <a:buChar char="-"/>
            </a:pPr>
            <a:r>
              <a:rPr lang="en-US" b="0" dirty="0" err="1"/>
              <a:t>univerzální</a:t>
            </a:r>
            <a:r>
              <a:rPr lang="en-US" b="0" dirty="0"/>
              <a:t> </a:t>
            </a:r>
            <a:r>
              <a:rPr lang="en-US" b="0" dirty="0" err="1"/>
              <a:t>knihovna</a:t>
            </a:r>
            <a:r>
              <a:rPr lang="en-US" b="0" dirty="0"/>
              <a:t> </a:t>
            </a:r>
            <a:r>
              <a:rPr lang="en-US" b="0" dirty="0" err="1"/>
              <a:t>strojového</a:t>
            </a:r>
            <a:r>
              <a:rPr lang="en-US" b="0" dirty="0"/>
              <a:t> </a:t>
            </a:r>
            <a:r>
              <a:rPr lang="en-US" b="0" dirty="0" err="1"/>
              <a:t>učení</a:t>
            </a:r>
            <a:endParaRPr lang="cs-CZ" b="0" dirty="0"/>
          </a:p>
          <a:p>
            <a:pPr marL="628650" lvl="1" indent="-171450">
              <a:buFontTx/>
              <a:buChar char="-"/>
            </a:pPr>
            <a:r>
              <a:rPr lang="cs-CZ" b="0" dirty="0" err="1"/>
              <a:t>Zpracovani</a:t>
            </a:r>
            <a:r>
              <a:rPr lang="cs-CZ" b="0" dirty="0"/>
              <a:t> dat je na vás (</a:t>
            </a:r>
            <a:r>
              <a:rPr lang="cs-CZ" b="0" dirty="0" err="1"/>
              <a:t>vzbrat</a:t>
            </a:r>
            <a:r>
              <a:rPr lang="cs-CZ" b="0" dirty="0"/>
              <a:t> </a:t>
            </a:r>
            <a:r>
              <a:rPr lang="cs-CZ" b="0" dirty="0" err="1"/>
              <a:t>featury</a:t>
            </a:r>
            <a:r>
              <a:rPr lang="cs-CZ" b="0" dirty="0"/>
              <a:t>, redukce dimenzí, transformace dat)</a:t>
            </a:r>
          </a:p>
          <a:p>
            <a:pPr marL="628650" lvl="1" indent="-171450">
              <a:buFontTx/>
              <a:buChar char="-"/>
            </a:pPr>
            <a:r>
              <a:rPr lang="en-US" b="0" i="0" dirty="0">
                <a:solidFill>
                  <a:srgbClr val="292929"/>
                </a:solidFill>
                <a:effectLst/>
                <a:latin typeface="source-serif-pro"/>
              </a:rPr>
              <a:t>traditional machine learning library</a:t>
            </a:r>
            <a:endParaRPr lang="cs-CZ" b="0" i="0" dirty="0">
              <a:solidFill>
                <a:srgbClr val="292929"/>
              </a:solidFill>
              <a:effectLst/>
              <a:latin typeface="source-serif-pro"/>
            </a:endParaRPr>
          </a:p>
          <a:p>
            <a:pPr marL="628650" lvl="1" indent="-171450">
              <a:buFontTx/>
              <a:buChar char="-"/>
            </a:pPr>
            <a:r>
              <a:rPr lang="cs-CZ" b="0" i="0" dirty="0" err="1">
                <a:solidFill>
                  <a:srgbClr val="292929"/>
                </a:solidFill>
                <a:effectLst/>
                <a:latin typeface="source-serif-pro"/>
              </a:rPr>
              <a:t>Nepotrrebuje</a:t>
            </a:r>
            <a:r>
              <a:rPr lang="cs-CZ" b="0" i="0" dirty="0">
                <a:solidFill>
                  <a:srgbClr val="292929"/>
                </a:solidFill>
                <a:effectLst/>
                <a:latin typeface="source-serif-pro"/>
              </a:rPr>
              <a:t> tolik dat</a:t>
            </a:r>
          </a:p>
          <a:p>
            <a:pPr marL="628650" lvl="1" indent="-171450">
              <a:buFontTx/>
              <a:buChar char="-"/>
            </a:pPr>
            <a:r>
              <a:rPr lang="cs-CZ" b="0" i="0" dirty="0" err="1">
                <a:solidFill>
                  <a:srgbClr val="292929"/>
                </a:solidFill>
                <a:effectLst/>
                <a:latin typeface="source-serif-pro"/>
              </a:rPr>
              <a:t>High-lvl</a:t>
            </a:r>
            <a:r>
              <a:rPr lang="cs-CZ" b="0" i="0" dirty="0">
                <a:solidFill>
                  <a:srgbClr val="292929"/>
                </a:solidFill>
                <a:effectLst/>
                <a:latin typeface="source-serif-pro"/>
              </a:rPr>
              <a:t> </a:t>
            </a:r>
            <a:r>
              <a:rPr lang="cs-CZ" b="0" i="0" dirty="0" err="1">
                <a:solidFill>
                  <a:srgbClr val="292929"/>
                </a:solidFill>
                <a:effectLst/>
                <a:latin typeface="source-serif-pro"/>
              </a:rPr>
              <a:t>api</a:t>
            </a:r>
            <a:endParaRPr lang="cs-CZ" b="0" i="0" dirty="0">
              <a:solidFill>
                <a:srgbClr val="292929"/>
              </a:solidFill>
              <a:effectLst/>
              <a:latin typeface="source-serif-pro"/>
            </a:endParaRPr>
          </a:p>
          <a:p>
            <a:pPr marL="628650" lvl="1" indent="-171450">
              <a:buFontTx/>
              <a:buChar char="-"/>
            </a:pPr>
            <a:r>
              <a:rPr lang="en-US" b="0" i="0" dirty="0">
                <a:solidFill>
                  <a:srgbClr val="232629"/>
                </a:solidFill>
                <a:effectLst/>
                <a:latin typeface="-apple-system"/>
              </a:rPr>
              <a:t>ready to use algorithms</a:t>
            </a:r>
            <a:endParaRPr lang="en-US" b="0" dirty="0"/>
          </a:p>
          <a:p>
            <a:pPr marL="628650" lvl="1" indent="-171450">
              <a:buFontTx/>
              <a:buChar char="-"/>
            </a:pPr>
            <a:endParaRPr lang="en-US" b="0" dirty="0"/>
          </a:p>
          <a:p>
            <a:pPr marL="171450" indent="-171450">
              <a:buFontTx/>
              <a:buChar char="-"/>
            </a:pPr>
            <a:r>
              <a:rPr lang="en-US" b="1" dirty="0" err="1"/>
              <a:t>Tensorflow</a:t>
            </a:r>
            <a:r>
              <a:rPr lang="en-US" b="1" dirty="0"/>
              <a:t> + </a:t>
            </a:r>
            <a:r>
              <a:rPr lang="en-US" b="1" dirty="0" err="1"/>
              <a:t>PyTorch</a:t>
            </a:r>
            <a:endParaRPr lang="en-US" b="1" dirty="0"/>
          </a:p>
          <a:p>
            <a:pPr marL="628650" lvl="1" indent="-171450">
              <a:buFontTx/>
              <a:buChar char="-"/>
            </a:pPr>
            <a:r>
              <a:rPr lang="en-US" b="0" dirty="0"/>
              <a:t>Deep learning library (model </a:t>
            </a:r>
            <a:r>
              <a:rPr lang="en-US" b="0" dirty="0" err="1"/>
              <a:t>si</a:t>
            </a:r>
            <a:r>
              <a:rPr lang="en-US" b="0" dirty="0"/>
              <a:t> </a:t>
            </a:r>
            <a:r>
              <a:rPr lang="en-US" b="0" dirty="0" err="1"/>
              <a:t>poradi</a:t>
            </a:r>
            <a:r>
              <a:rPr lang="en-US" b="0" dirty="0"/>
              <a:t> s </a:t>
            </a:r>
            <a:r>
              <a:rPr lang="en-US" b="0" dirty="0" err="1"/>
              <a:t>datama</a:t>
            </a:r>
            <a:r>
              <a:rPr lang="en-US" b="0" dirty="0"/>
              <a:t> s</a:t>
            </a:r>
            <a:r>
              <a:rPr lang="cs-CZ" b="0" dirty="0" err="1"/>
              <a:t>ám</a:t>
            </a:r>
            <a:r>
              <a:rPr lang="en-US" b="0" dirty="0"/>
              <a:t>)</a:t>
            </a:r>
            <a:endParaRPr lang="cs-CZ" b="0" dirty="0"/>
          </a:p>
          <a:p>
            <a:pPr marL="628650" lvl="1" indent="-171450">
              <a:buFontTx/>
              <a:buChar char="-"/>
            </a:pPr>
            <a:r>
              <a:rPr lang="cs-CZ" b="0" dirty="0"/>
              <a:t>Automaticky extrakce </a:t>
            </a:r>
            <a:r>
              <a:rPr lang="cs-CZ" b="0" dirty="0" err="1"/>
              <a:t>feature</a:t>
            </a:r>
            <a:endParaRPr lang="cs-CZ" b="0" dirty="0"/>
          </a:p>
          <a:p>
            <a:pPr marL="628650" lvl="1" indent="-171450">
              <a:buFontTx/>
              <a:buChar char="-"/>
            </a:pPr>
            <a:r>
              <a:rPr lang="cs-CZ" b="0" dirty="0" err="1"/>
              <a:t>Low</a:t>
            </a:r>
            <a:r>
              <a:rPr lang="cs-CZ" b="0" dirty="0"/>
              <a:t> data </a:t>
            </a:r>
            <a:r>
              <a:rPr lang="cs-CZ" b="0" dirty="0" err="1"/>
              <a:t>preprocessing</a:t>
            </a:r>
            <a:endParaRPr lang="cs-CZ" b="0" dirty="0"/>
          </a:p>
          <a:p>
            <a:pPr marL="628650" lvl="1" indent="-171450">
              <a:buFontTx/>
              <a:buChar char="-"/>
            </a:pPr>
            <a:r>
              <a:rPr lang="cs-CZ" b="0" dirty="0" err="1"/>
              <a:t>Large</a:t>
            </a:r>
            <a:r>
              <a:rPr lang="cs-CZ" b="0" dirty="0"/>
              <a:t> data</a:t>
            </a:r>
          </a:p>
          <a:p>
            <a:pPr marL="628650" lvl="1" indent="-171450">
              <a:buFontTx/>
              <a:buChar char="-"/>
            </a:pPr>
            <a:endParaRPr lang="cs-CZ" b="0" dirty="0"/>
          </a:p>
          <a:p>
            <a:pPr marL="628650" lvl="1" indent="-171450">
              <a:buFontTx/>
              <a:buChar char="-"/>
            </a:pPr>
            <a:endParaRPr lang="cs-CZ" b="0" dirty="0"/>
          </a:p>
          <a:p>
            <a:pPr marL="171450" lvl="0" indent="-171450">
              <a:buFontTx/>
              <a:buChar char="-"/>
            </a:pPr>
            <a:r>
              <a:rPr lang="cs-CZ" b="0" dirty="0"/>
              <a:t>Většinou se používají dohromady</a:t>
            </a:r>
          </a:p>
          <a:p>
            <a:pPr marL="628650" lvl="1" indent="-171450">
              <a:buFontTx/>
              <a:buChar char="-"/>
            </a:pPr>
            <a:r>
              <a:rPr lang="cs-CZ" b="0" dirty="0" err="1"/>
              <a:t>Clean</a:t>
            </a:r>
            <a:r>
              <a:rPr lang="cs-CZ" b="0" dirty="0"/>
              <a:t> data</a:t>
            </a:r>
            <a:endParaRPr lang="en-US" b="0" dirty="0"/>
          </a:p>
          <a:p>
            <a:pPr marL="171450" indent="-171450">
              <a:buFontTx/>
              <a:buChar char="-"/>
            </a:pPr>
            <a:endParaRPr lang="cs-CZ"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272C37"/>
                </a:solidFill>
                <a:effectLst/>
                <a:latin typeface="Roboto" panose="02000000000000000000" pitchFamily="2" charset="0"/>
              </a:rPr>
              <a:t>PyTorch</a:t>
            </a:r>
            <a:r>
              <a:rPr lang="en-US" b="0" i="0" dirty="0">
                <a:solidFill>
                  <a:srgbClr val="272C37"/>
                </a:solidFill>
                <a:effectLst/>
                <a:latin typeface="Roboto" panose="02000000000000000000" pitchFamily="2" charset="0"/>
              </a:rPr>
              <a:t> vs TensorFlow</a:t>
            </a:r>
          </a:p>
          <a:p>
            <a:pPr marL="628650" lvl="1" indent="-171450">
              <a:buFontTx/>
              <a:buChar char="-"/>
            </a:pPr>
            <a:r>
              <a:rPr lang="cs-CZ" dirty="0" err="1"/>
              <a:t>Pytorch</a:t>
            </a:r>
            <a:r>
              <a:rPr lang="cs-CZ" dirty="0"/>
              <a:t> </a:t>
            </a:r>
            <a:r>
              <a:rPr lang="cs-CZ" dirty="0" err="1"/>
              <a:t>popularni</a:t>
            </a:r>
            <a:r>
              <a:rPr lang="cs-CZ" dirty="0"/>
              <a:t> mezi </a:t>
            </a:r>
            <a:r>
              <a:rPr lang="cs-CZ" dirty="0" err="1"/>
              <a:t>vedci</a:t>
            </a:r>
            <a:r>
              <a:rPr lang="cs-CZ" dirty="0"/>
              <a:t> a na </a:t>
            </a:r>
            <a:r>
              <a:rPr lang="cs-CZ" dirty="0" err="1"/>
              <a:t>uiverzitach</a:t>
            </a:r>
            <a:endParaRPr lang="cs-CZ" dirty="0"/>
          </a:p>
          <a:p>
            <a:pPr marL="628650" lvl="1" indent="-171450">
              <a:buFontTx/>
              <a:buChar char="-"/>
            </a:pPr>
            <a:r>
              <a:rPr lang="cs-CZ" dirty="0" err="1"/>
              <a:t>Pytorch</a:t>
            </a:r>
            <a:r>
              <a:rPr lang="cs-CZ" dirty="0"/>
              <a:t> je </a:t>
            </a:r>
            <a:r>
              <a:rPr lang="cs-CZ" dirty="0" err="1"/>
              <a:t>lepsi</a:t>
            </a:r>
            <a:r>
              <a:rPr lang="cs-CZ" dirty="0"/>
              <a:t> na </a:t>
            </a:r>
            <a:r>
              <a:rPr lang="cs-CZ" dirty="0" err="1"/>
              <a:t>debuging</a:t>
            </a:r>
            <a:endParaRPr lang="cs-CZ" dirty="0"/>
          </a:p>
          <a:p>
            <a:pPr marL="628650" lvl="1" indent="-171450">
              <a:buFontTx/>
              <a:buChar char="-"/>
            </a:pPr>
            <a:r>
              <a:rPr lang="cs-CZ" dirty="0" err="1"/>
              <a:t>Tensorflow</a:t>
            </a:r>
            <a:r>
              <a:rPr lang="cs-CZ" dirty="0"/>
              <a:t> </a:t>
            </a:r>
            <a:r>
              <a:rPr lang="cs-CZ" dirty="0" err="1"/>
              <a:t>popularni</a:t>
            </a:r>
            <a:r>
              <a:rPr lang="cs-CZ" dirty="0"/>
              <a:t> mezi </a:t>
            </a:r>
            <a:r>
              <a:rPr lang="cs-CZ" dirty="0" err="1"/>
              <a:t>industry</a:t>
            </a:r>
            <a:r>
              <a:rPr lang="cs-CZ" dirty="0"/>
              <a:t> </a:t>
            </a:r>
            <a:r>
              <a:rPr lang="cs-CZ" dirty="0" err="1"/>
              <a:t>pofessionals</a:t>
            </a:r>
            <a:endParaRPr lang="cs-CZ" dirty="0"/>
          </a:p>
          <a:p>
            <a:pPr marL="628650" lvl="1" indent="-171450">
              <a:buFontTx/>
              <a:buChar char="-"/>
            </a:pPr>
            <a:r>
              <a:rPr lang="cs-CZ" dirty="0" err="1"/>
              <a:t>Tensorflow</a:t>
            </a:r>
            <a:r>
              <a:rPr lang="cs-CZ" dirty="0"/>
              <a:t> </a:t>
            </a:r>
            <a:r>
              <a:rPr lang="cs-CZ" dirty="0" err="1"/>
              <a:t>ma</a:t>
            </a:r>
            <a:r>
              <a:rPr lang="cs-CZ" dirty="0"/>
              <a:t> </a:t>
            </a:r>
            <a:r>
              <a:rPr lang="cs-CZ" dirty="0" err="1"/>
              <a:t>lepsi</a:t>
            </a:r>
            <a:r>
              <a:rPr lang="cs-CZ" dirty="0"/>
              <a:t> vizualizaci</a:t>
            </a:r>
          </a:p>
          <a:p>
            <a:pPr marL="628650" lvl="1"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C9ADCF26-0392-4438-A304-4D2F51C640E1}" type="slidenum">
              <a:rPr lang="cs-CZ" smtClean="0"/>
              <a:t>10</a:t>
            </a:fld>
            <a:endParaRPr lang="cs-CZ"/>
          </a:p>
        </p:txBody>
      </p:sp>
    </p:spTree>
    <p:extLst>
      <p:ext uri="{BB962C8B-B14F-4D97-AF65-F5344CB8AC3E}">
        <p14:creationId xmlns:p14="http://schemas.microsoft.com/office/powerpoint/2010/main" val="3298174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4" name="TextovéPole 13">
            <a:extLst>
              <a:ext uri="{FF2B5EF4-FFF2-40B4-BE49-F238E27FC236}">
                <a16:creationId xmlns:a16="http://schemas.microsoft.com/office/drawing/2014/main" id="{02FF2AF6-8B9D-45B0-8FE1-C0E63036FE4D}"/>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bg1"/>
                </a:solidFill>
                <a:latin typeface="+mj-lt"/>
              </a:rPr>
              <a:t>confidential</a:t>
            </a:r>
          </a:p>
        </p:txBody>
      </p:sp>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225181888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tart - confidential">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pic>
        <p:nvPicPr>
          <p:cNvPr id="8" name="Obrázek 12">
            <a:extLst>
              <a:ext uri="{FF2B5EF4-FFF2-40B4-BE49-F238E27FC236}">
                <a16:creationId xmlns:a16="http://schemas.microsoft.com/office/drawing/2014/main" id="{5E206461-4B73-4C45-852D-DB00B25B74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Tree>
    <p:extLst>
      <p:ext uri="{BB962C8B-B14F-4D97-AF65-F5344CB8AC3E}">
        <p14:creationId xmlns:p14="http://schemas.microsoft.com/office/powerpoint/2010/main" val="1688873446"/>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column key text or big picture">
    <p:spTree>
      <p:nvGrpSpPr>
        <p:cNvPr id="1" name=""/>
        <p:cNvGrpSpPr/>
        <p:nvPr/>
      </p:nvGrpSpPr>
      <p:grpSpPr>
        <a:xfrm>
          <a:off x="0" y="0"/>
          <a:ext cx="0" cy="0"/>
          <a:chOff x="0" y="0"/>
          <a:chExt cx="0" cy="0"/>
        </a:xfrm>
      </p:grpSpPr>
      <p:sp>
        <p:nvSpPr>
          <p:cNvPr id="8" name="Zástupný symbol pro obsah 7">
            <a:extLst>
              <a:ext uri="{FF2B5EF4-FFF2-40B4-BE49-F238E27FC236}">
                <a16:creationId xmlns:a16="http://schemas.microsoft.com/office/drawing/2014/main" id="{08F16F58-15FA-4C0F-9C95-F88FF70AFA40}"/>
              </a:ext>
            </a:extLst>
          </p:cNvPr>
          <p:cNvSpPr>
            <a:spLocks noGrp="1"/>
          </p:cNvSpPr>
          <p:nvPr>
            <p:ph sz="quarter" idx="24" hasCustomPrompt="1"/>
          </p:nvPr>
        </p:nvSpPr>
        <p:spPr>
          <a:xfrm>
            <a:off x="515938" y="1736725"/>
            <a:ext cx="11160125"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message or Key question with highlighted text                 (Use orange for the right word) or visual content</a:t>
            </a:r>
          </a:p>
        </p:txBody>
      </p:sp>
      <p:sp>
        <p:nvSpPr>
          <p:cNvPr id="5" name="Zástupný symbol pro text 17">
            <a:extLst>
              <a:ext uri="{FF2B5EF4-FFF2-40B4-BE49-F238E27FC236}">
                <a16:creationId xmlns:a16="http://schemas.microsoft.com/office/drawing/2014/main" id="{999D9DDC-DECF-48EB-8758-E9EB4386428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472017929"/>
      </p:ext>
    </p:extLst>
  </p:cSld>
  <p:clrMapOvr>
    <a:masterClrMapping/>
  </p:clrMapOvr>
  <p:extLst>
    <p:ext uri="{DCECCB84-F9BA-43D5-87BE-67443E8EF086}">
      <p15:sldGuideLst xmlns:p15="http://schemas.microsoft.com/office/powerpoint/2012/main">
        <p15:guide id="5" orient="horz" pos="3793">
          <p15:clr>
            <a:srgbClr val="FBAE40"/>
          </p15:clr>
        </p15:guide>
        <p15:guide id="6" orient="horz" pos="109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 column product description">
    <p:spTree>
      <p:nvGrpSpPr>
        <p:cNvPr id="1" name=""/>
        <p:cNvGrpSpPr/>
        <p:nvPr/>
      </p:nvGrpSpPr>
      <p:grpSpPr>
        <a:xfrm>
          <a:off x="0" y="0"/>
          <a:ext cx="0" cy="0"/>
          <a:chOff x="0" y="0"/>
          <a:chExt cx="0" cy="0"/>
        </a:xfrm>
      </p:grpSpPr>
      <p:cxnSp>
        <p:nvCxnSpPr>
          <p:cNvPr id="15" name="Přímá spojnice 14">
            <a:extLst>
              <a:ext uri="{FF2B5EF4-FFF2-40B4-BE49-F238E27FC236}">
                <a16:creationId xmlns:a16="http://schemas.microsoft.com/office/drawing/2014/main" id="{EF38230F-BFD5-4426-A4E8-8A0B8088CEDA}"/>
              </a:ext>
            </a:extLst>
          </p:cNvPr>
          <p:cNvCxnSpPr>
            <a:cxnSpLocks/>
          </p:cNvCxnSpPr>
          <p:nvPr userDrawn="1"/>
        </p:nvCxnSpPr>
        <p:spPr>
          <a:xfrm>
            <a:off x="2143125" y="7188200"/>
            <a:ext cx="1702385" cy="0"/>
          </a:xfrm>
          <a:prstGeom prst="line">
            <a:avLst/>
          </a:prstGeom>
          <a:ln w="19050">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0CC4D56-DBCA-4A0E-A894-E2E42CD5FC7F}"/>
              </a:ext>
            </a:extLst>
          </p:cNvPr>
          <p:cNvCxnSpPr>
            <a:cxnSpLocks/>
          </p:cNvCxnSpPr>
          <p:nvPr userDrawn="1"/>
        </p:nvCxnSpPr>
        <p:spPr>
          <a:xfrm>
            <a:off x="7402131" y="7188200"/>
            <a:ext cx="1702385" cy="0"/>
          </a:xfrm>
          <a:prstGeom prst="line">
            <a:avLst/>
          </a:prstGeom>
          <a:ln w="1905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Zástupný symbol obrázku 3">
            <a:extLst>
              <a:ext uri="{FF2B5EF4-FFF2-40B4-BE49-F238E27FC236}">
                <a16:creationId xmlns:a16="http://schemas.microsoft.com/office/drawing/2014/main" id="{95423FA9-1650-42B9-BC61-59A87C62D2C0}"/>
              </a:ext>
            </a:extLst>
          </p:cNvPr>
          <p:cNvSpPr>
            <a:spLocks noGrp="1"/>
          </p:cNvSpPr>
          <p:nvPr>
            <p:ph type="pic" sz="quarter" idx="24" hasCustomPrompt="1"/>
          </p:nvPr>
        </p:nvSpPr>
        <p:spPr>
          <a:xfrm>
            <a:off x="2019300" y="1828470"/>
            <a:ext cx="7291448" cy="3810329"/>
          </a:xfrm>
          <a:prstGeom prst="rect">
            <a:avLst/>
          </a:prstGeom>
          <a:blipFill>
            <a:blip r:embed="rId2"/>
            <a:stretch>
              <a:fillRect/>
            </a:stretch>
          </a:blipFill>
        </p:spPr>
        <p:txBody>
          <a:bodyPr lIns="108000" tIns="72000" rIns="108000" bIns="72000"/>
          <a:lstStyle>
            <a:lvl1pPr marL="0" indent="0">
              <a:spcBef>
                <a:spcPts val="0"/>
              </a:spcBef>
              <a:spcAft>
                <a:spcPts val="600"/>
              </a:spcAft>
              <a:buNone/>
              <a:defRPr sz="1800" b="1">
                <a:solidFill>
                  <a:schemeClr val="accent6"/>
                </a:solidFill>
              </a:defRPr>
            </a:lvl1pPr>
          </a:lstStyle>
          <a:p>
            <a:r>
              <a:rPr lang="en-US" noProof="0"/>
              <a:t>Choose your picture and set descriptions with guide lines (copy them from Slide Master view at the bottom of this slide)</a:t>
            </a:r>
          </a:p>
        </p:txBody>
      </p:sp>
      <p:sp>
        <p:nvSpPr>
          <p:cNvPr id="30" name="Zástupný symbol pro text 6">
            <a:extLst>
              <a:ext uri="{FF2B5EF4-FFF2-40B4-BE49-F238E27FC236}">
                <a16:creationId xmlns:a16="http://schemas.microsoft.com/office/drawing/2014/main" id="{E3F7BC5E-E0E1-4D7F-B142-2FFCC96586AE}"/>
              </a:ext>
            </a:extLst>
          </p:cNvPr>
          <p:cNvSpPr>
            <a:spLocks noGrp="1"/>
          </p:cNvSpPr>
          <p:nvPr>
            <p:ph type="body" sz="quarter" idx="18" hasCustomPrompt="1"/>
          </p:nvPr>
        </p:nvSpPr>
        <p:spPr>
          <a:xfrm>
            <a:off x="7480505" y="49617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29" name="Zástupný symbol pro text 6">
            <a:extLst>
              <a:ext uri="{FF2B5EF4-FFF2-40B4-BE49-F238E27FC236}">
                <a16:creationId xmlns:a16="http://schemas.microsoft.com/office/drawing/2014/main" id="{589C140F-AF00-488F-BFF4-956A4B553092}"/>
              </a:ext>
            </a:extLst>
          </p:cNvPr>
          <p:cNvSpPr>
            <a:spLocks noGrp="1"/>
          </p:cNvSpPr>
          <p:nvPr>
            <p:ph type="body" sz="quarter" idx="17" hasCustomPrompt="1"/>
          </p:nvPr>
        </p:nvSpPr>
        <p:spPr>
          <a:xfrm>
            <a:off x="7480505" y="35266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8" name="Zástupný symbol pro text 6">
            <a:extLst>
              <a:ext uri="{FF2B5EF4-FFF2-40B4-BE49-F238E27FC236}">
                <a16:creationId xmlns:a16="http://schemas.microsoft.com/office/drawing/2014/main" id="{A204DD8F-C6C2-4072-9EF4-5181554C9744}"/>
              </a:ext>
            </a:extLst>
          </p:cNvPr>
          <p:cNvSpPr>
            <a:spLocks noGrp="1"/>
          </p:cNvSpPr>
          <p:nvPr>
            <p:ph type="body" sz="quarter" idx="16" hasCustomPrompt="1"/>
          </p:nvPr>
        </p:nvSpPr>
        <p:spPr>
          <a:xfrm>
            <a:off x="7480505" y="2338739"/>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4" name="Zástupný symbol pro text 6">
            <a:extLst>
              <a:ext uri="{FF2B5EF4-FFF2-40B4-BE49-F238E27FC236}">
                <a16:creationId xmlns:a16="http://schemas.microsoft.com/office/drawing/2014/main" id="{201CD003-C7B3-4957-A608-E7C1C6E008DB}"/>
              </a:ext>
            </a:extLst>
          </p:cNvPr>
          <p:cNvSpPr>
            <a:spLocks noGrp="1"/>
          </p:cNvSpPr>
          <p:nvPr>
            <p:ph type="body" sz="quarter" idx="15" hasCustomPrompt="1"/>
          </p:nvPr>
        </p:nvSpPr>
        <p:spPr>
          <a:xfrm>
            <a:off x="2143125" y="2739274"/>
            <a:ext cx="1624011" cy="280452"/>
          </a:xfrm>
          <a:prstGeom prst="rect">
            <a:avLst/>
          </a:prstGeom>
        </p:spPr>
        <p:txBody>
          <a:bodyPr wrap="square" lIns="0" tIns="36000" rIns="0" bIns="36000">
            <a:spAutoFit/>
          </a:bodyPr>
          <a:lstStyle>
            <a:lvl1pPr marL="0" indent="0">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1" name="Nadpis 1">
            <a:extLst>
              <a:ext uri="{FF2B5EF4-FFF2-40B4-BE49-F238E27FC236}">
                <a16:creationId xmlns:a16="http://schemas.microsoft.com/office/drawing/2014/main" id="{27D20052-7DA8-4826-9F7B-A307ABDB679B}"/>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Product name</a:t>
            </a:r>
          </a:p>
        </p:txBody>
      </p:sp>
    </p:spTree>
    <p:extLst>
      <p:ext uri="{BB962C8B-B14F-4D97-AF65-F5344CB8AC3E}">
        <p14:creationId xmlns:p14="http://schemas.microsoft.com/office/powerpoint/2010/main" val="6292947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 column quotation">
    <p:spTree>
      <p:nvGrpSpPr>
        <p:cNvPr id="1" name=""/>
        <p:cNvGrpSpPr/>
        <p:nvPr/>
      </p:nvGrpSpPr>
      <p:grpSpPr>
        <a:xfrm>
          <a:off x="0" y="0"/>
          <a:ext cx="0" cy="0"/>
          <a:chOff x="0" y="0"/>
          <a:chExt cx="0" cy="0"/>
        </a:xfrm>
      </p:grpSpPr>
      <p:sp>
        <p:nvSpPr>
          <p:cNvPr id="8" name="Zástupný symbol obrázku 7">
            <a:extLst>
              <a:ext uri="{FF2B5EF4-FFF2-40B4-BE49-F238E27FC236}">
                <a16:creationId xmlns:a16="http://schemas.microsoft.com/office/drawing/2014/main" id="{3CCB8EF0-75E8-4BE7-BDE3-FD277EF9E5CE}"/>
              </a:ext>
            </a:extLst>
          </p:cNvPr>
          <p:cNvSpPr>
            <a:spLocks noGrp="1"/>
          </p:cNvSpPr>
          <p:nvPr>
            <p:ph type="pic" sz="quarter" idx="14" hasCustomPrompt="1"/>
          </p:nvPr>
        </p:nvSpPr>
        <p:spPr>
          <a:xfrm>
            <a:off x="1205093" y="2222677"/>
            <a:ext cx="395107" cy="366014"/>
          </a:xfrm>
          <a:prstGeom prst="rect">
            <a:avLst/>
          </a:prstGeom>
          <a:blipFill>
            <a:blip r:embed="rId2"/>
            <a:stretch>
              <a:fillRect/>
            </a:stretch>
          </a:blipFill>
        </p:spPr>
        <p:txBody>
          <a:bodyPr/>
          <a:lstStyle>
            <a:lvl1pPr marL="0" indent="0">
              <a:buNone/>
              <a:defRPr sz="800"/>
            </a:lvl1pPr>
          </a:lstStyle>
          <a:p>
            <a:r>
              <a:rPr lang="en-US" noProof="0"/>
              <a:t> </a:t>
            </a:r>
          </a:p>
        </p:txBody>
      </p:sp>
      <p:sp>
        <p:nvSpPr>
          <p:cNvPr id="9" name="Zástupný symbol pro text 17">
            <a:extLst>
              <a:ext uri="{FF2B5EF4-FFF2-40B4-BE49-F238E27FC236}">
                <a16:creationId xmlns:a16="http://schemas.microsoft.com/office/drawing/2014/main" id="{75741031-84AC-4C84-8D3A-EBCC2E798881}"/>
              </a:ext>
            </a:extLst>
          </p:cNvPr>
          <p:cNvSpPr>
            <a:spLocks noGrp="1"/>
          </p:cNvSpPr>
          <p:nvPr>
            <p:ph type="body" sz="quarter" idx="26" hasCustomPrompt="1"/>
          </p:nvPr>
        </p:nvSpPr>
        <p:spPr>
          <a:xfrm>
            <a:off x="1603198" y="2442993"/>
            <a:ext cx="6705424" cy="2430984"/>
          </a:xfrm>
          <a:prstGeom prst="rect">
            <a:avLst/>
          </a:prstGeom>
        </p:spPr>
        <p:txBody>
          <a:bodyPr wrap="square" lIns="108000" tIns="72000" rIns="108000" bIns="72000">
            <a:noAutofit/>
          </a:bodyPr>
          <a:lstStyle>
            <a:lvl1pPr marL="0" indent="0" algn="l">
              <a:spcBef>
                <a:spcPts val="0"/>
              </a:spcBef>
              <a:spcAft>
                <a:spcPts val="600"/>
              </a:spcAft>
              <a:buNone/>
              <a:defRPr sz="2700" b="0" cap="none" baseline="0">
                <a:solidFill>
                  <a:schemeClr val="tx2">
                    <a:lumMod val="50000"/>
                  </a:schemeClr>
                </a:solidFill>
                <a:latin typeface="+mn-lt"/>
              </a:defRPr>
            </a:lvl1pPr>
          </a:lstStyle>
          <a:p>
            <a:pPr lvl="0"/>
            <a:r>
              <a:rPr lang="en-US" noProof="0"/>
              <a:t>Write the quotation here: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 </a:t>
            </a:r>
            <a:r>
              <a:rPr lang="en-US" noProof="0" err="1"/>
              <a:t>Nec</a:t>
            </a:r>
            <a:r>
              <a:rPr lang="en-US" noProof="0"/>
              <a:t> </a:t>
            </a:r>
            <a:r>
              <a:rPr lang="en-US" noProof="0" err="1"/>
              <a:t>patrioque</a:t>
            </a:r>
            <a:r>
              <a:rPr lang="en-US" noProof="0"/>
              <a:t> </a:t>
            </a:r>
            <a:r>
              <a:rPr lang="en-US" noProof="0" err="1"/>
              <a:t>voluptatibus</a:t>
            </a:r>
            <a:r>
              <a:rPr lang="en-US" noProof="0"/>
              <a:t> id, cu </a:t>
            </a:r>
            <a:r>
              <a:rPr lang="en-US" noProof="0" err="1"/>
              <a:t>graece</a:t>
            </a:r>
            <a:r>
              <a:rPr lang="en-US" noProof="0"/>
              <a:t> </a:t>
            </a:r>
            <a:r>
              <a:rPr lang="en-US" noProof="0" err="1"/>
              <a:t>nonumes</a:t>
            </a:r>
            <a:r>
              <a:rPr lang="en-US" noProof="0"/>
              <a:t> </a:t>
            </a:r>
            <a:r>
              <a:rPr lang="en-US" noProof="0" err="1"/>
              <a:t>eligendi</a:t>
            </a:r>
            <a:r>
              <a:rPr lang="en-US" noProof="0"/>
              <a:t> vim, </a:t>
            </a:r>
            <a:r>
              <a:rPr lang="en-US" noProof="0" err="1"/>
              <a:t>electram</a:t>
            </a:r>
            <a:r>
              <a:rPr lang="en-US" noProof="0"/>
              <a:t> </a:t>
            </a:r>
            <a:r>
              <a:rPr lang="en-US" noProof="0" err="1"/>
              <a:t>gubergren</a:t>
            </a:r>
            <a:r>
              <a:rPr lang="en-US" noProof="0"/>
              <a:t>. </a:t>
            </a:r>
          </a:p>
        </p:txBody>
      </p:sp>
      <p:sp>
        <p:nvSpPr>
          <p:cNvPr id="6" name="Zástupný symbol pro text 17">
            <a:extLst>
              <a:ext uri="{FF2B5EF4-FFF2-40B4-BE49-F238E27FC236}">
                <a16:creationId xmlns:a16="http://schemas.microsoft.com/office/drawing/2014/main" id="{A6206A9F-B5A2-482A-BF76-90FC5206A6C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0FE91831-D281-43EC-B4AF-8214958DE39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5770380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antiopam argumentum mel. Hinc inani mentitum quo an, vis munere pertinax argumentum ne. Ea has atqui everti, ei sea viris fastidii forensibus. No elit suavitate pri, cu sea libris vivendo, mei mundi voluptaria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401635" y="3134575"/>
            <a:ext cx="7511875" cy="450105"/>
          </a:xfrm>
          <a:prstGeom prst="rect">
            <a:avLst/>
          </a:prstGeom>
        </p:spPr>
        <p:txBody>
          <a:bodyPr wrap="square" lIns="108000" tIns="72000" rIns="108000" bIns="72000">
            <a:spAutoFit/>
          </a:bodyPr>
          <a:lstStyle>
            <a:lvl1pPr marL="0" indent="0">
              <a:spcBef>
                <a:spcPts val="0"/>
              </a:spcBef>
              <a:buNone/>
              <a:defRPr sz="2200" b="0" cap="all" baseline="0">
                <a:solidFill>
                  <a:schemeClr val="accent1"/>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401635" y="1643034"/>
            <a:ext cx="7511875" cy="976403"/>
          </a:xfrm>
          <a:prstGeom prst="rect">
            <a:avLst/>
          </a:prstGeom>
        </p:spPr>
        <p:txBody>
          <a:bodyPr wrap="square" lIns="108000" tIns="72000" rIns="108000" bIns="72000">
            <a:spAutoFit/>
          </a:bodyPr>
          <a:lstStyle>
            <a:lvl1pPr marL="0" indent="0">
              <a:spcBef>
                <a:spcPts val="0"/>
              </a:spcBef>
              <a:buNone/>
              <a:defRPr sz="3000" b="1" cap="all" baseline="0">
                <a:solidFill>
                  <a:schemeClr val="tx2">
                    <a:lumMod val="50000"/>
                  </a:schemeClr>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401635"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607099611"/>
      </p:ext>
    </p:extLst>
  </p:cSld>
  <p:clrMapOvr>
    <a:masterClrMapping/>
  </p:clrMapOvr>
  <p:extLst>
    <p:ext uri="{DCECCB84-F9BA-43D5-87BE-67443E8EF086}">
      <p15:sldGuideLst xmlns:p15="http://schemas.microsoft.com/office/powerpoint/2012/main">
        <p15:guide id="1" pos="490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columns bullet points 1">
    <p:spTree>
      <p:nvGrpSpPr>
        <p:cNvPr id="1" name=""/>
        <p:cNvGrpSpPr/>
        <p:nvPr/>
      </p:nvGrpSpPr>
      <p:grpSpPr>
        <a:xfrm>
          <a:off x="0" y="0"/>
          <a:ext cx="0" cy="0"/>
          <a:chOff x="0" y="0"/>
          <a:chExt cx="0" cy="0"/>
        </a:xfrm>
      </p:grpSpPr>
      <p:sp>
        <p:nvSpPr>
          <p:cNvPr id="14" name="Zástupný symbol pro obsah 12">
            <a:extLst>
              <a:ext uri="{FF2B5EF4-FFF2-40B4-BE49-F238E27FC236}">
                <a16:creationId xmlns:a16="http://schemas.microsoft.com/office/drawing/2014/main" id="{A7CEB4B9-2003-4297-A1E8-CA4966765A56}"/>
              </a:ext>
            </a:extLst>
          </p:cNvPr>
          <p:cNvSpPr>
            <a:spLocks noGrp="1"/>
          </p:cNvSpPr>
          <p:nvPr>
            <p:ph sz="quarter" idx="20" hasCustomPrompt="1"/>
          </p:nvPr>
        </p:nvSpPr>
        <p:spPr>
          <a:xfrm>
            <a:off x="6311902"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1" name="Zástupný symbol pro text 17">
            <a:extLst>
              <a:ext uri="{FF2B5EF4-FFF2-40B4-BE49-F238E27FC236}">
                <a16:creationId xmlns:a16="http://schemas.microsoft.com/office/drawing/2014/main" id="{700A4B15-CA5E-4505-B10C-4C7CA88F6C8E}"/>
              </a:ext>
            </a:extLst>
          </p:cNvPr>
          <p:cNvSpPr>
            <a:spLocks noGrp="1"/>
          </p:cNvSpPr>
          <p:nvPr>
            <p:ph type="body" sz="quarter" idx="18" hasCustomPrompt="1"/>
          </p:nvPr>
        </p:nvSpPr>
        <p:spPr>
          <a:xfrm>
            <a:off x="6311900"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3" name="Zástupný symbol pro obsah 12">
            <a:extLst>
              <a:ext uri="{FF2B5EF4-FFF2-40B4-BE49-F238E27FC236}">
                <a16:creationId xmlns:a16="http://schemas.microsoft.com/office/drawing/2014/main" id="{092A3FDF-1AB5-4BB3-A711-9954CD9FF87F}"/>
              </a:ext>
            </a:extLst>
          </p:cNvPr>
          <p:cNvSpPr>
            <a:spLocks noGrp="1"/>
          </p:cNvSpPr>
          <p:nvPr>
            <p:ph sz="quarter" idx="19" hasCustomPrompt="1"/>
          </p:nvPr>
        </p:nvSpPr>
        <p:spPr>
          <a:xfrm>
            <a:off x="515938"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7" name="Zástupný symbol pro text 17">
            <a:extLst>
              <a:ext uri="{FF2B5EF4-FFF2-40B4-BE49-F238E27FC236}">
                <a16:creationId xmlns:a16="http://schemas.microsoft.com/office/drawing/2014/main" id="{4DAB1AB4-BC51-45AE-8A85-43C4CDFB042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8" name="Nadpis 1">
            <a:extLst>
              <a:ext uri="{FF2B5EF4-FFF2-40B4-BE49-F238E27FC236}">
                <a16:creationId xmlns:a16="http://schemas.microsoft.com/office/drawing/2014/main" id="{6A778C29-1479-449B-A73D-7B450DCD17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10035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500"/>
                                        <p:tgtEl>
                                          <p:spTgt spid="1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3" grpId="0" uiExpand="1"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 columns bullet points 2">
    <p:spTree>
      <p:nvGrpSpPr>
        <p:cNvPr id="1" name=""/>
        <p:cNvGrpSpPr/>
        <p:nvPr/>
      </p:nvGrpSpPr>
      <p:grpSpPr>
        <a:xfrm>
          <a:off x="0" y="0"/>
          <a:ext cx="0" cy="0"/>
          <a:chOff x="0" y="0"/>
          <a:chExt cx="0" cy="0"/>
        </a:xfrm>
      </p:grpSpPr>
      <p:sp>
        <p:nvSpPr>
          <p:cNvPr id="8" name="Nadpis 1">
            <a:extLst>
              <a:ext uri="{FF2B5EF4-FFF2-40B4-BE49-F238E27FC236}">
                <a16:creationId xmlns:a16="http://schemas.microsoft.com/office/drawing/2014/main" id="{A7878391-CFEB-44F5-8491-71679BBCC234}"/>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
        <p:nvSpPr>
          <p:cNvPr id="9" name="Zástupný symbol pro obsah 12">
            <a:extLst>
              <a:ext uri="{FF2B5EF4-FFF2-40B4-BE49-F238E27FC236}">
                <a16:creationId xmlns:a16="http://schemas.microsoft.com/office/drawing/2014/main" id="{3B7D4396-9E19-4B60-B281-2FEB4A748AD0}"/>
              </a:ext>
            </a:extLst>
          </p:cNvPr>
          <p:cNvSpPr>
            <a:spLocks noGrp="1"/>
          </p:cNvSpPr>
          <p:nvPr>
            <p:ph sz="quarter" idx="20" hasCustomPrompt="1"/>
          </p:nvPr>
        </p:nvSpPr>
        <p:spPr>
          <a:xfrm>
            <a:off x="515941"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0" name="Zástupný symbol pro text 17">
            <a:extLst>
              <a:ext uri="{FF2B5EF4-FFF2-40B4-BE49-F238E27FC236}">
                <a16:creationId xmlns:a16="http://schemas.microsoft.com/office/drawing/2014/main" id="{E7818FE6-05AE-48DF-B53C-36B549031984}"/>
              </a:ext>
            </a:extLst>
          </p:cNvPr>
          <p:cNvSpPr>
            <a:spLocks noGrp="1"/>
          </p:cNvSpPr>
          <p:nvPr>
            <p:ph type="body" sz="quarter" idx="18" hasCustomPrompt="1"/>
          </p:nvPr>
        </p:nvSpPr>
        <p:spPr>
          <a:xfrm>
            <a:off x="515939"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1" name="Zástupný symbol pro obsah 12">
            <a:extLst>
              <a:ext uri="{FF2B5EF4-FFF2-40B4-BE49-F238E27FC236}">
                <a16:creationId xmlns:a16="http://schemas.microsoft.com/office/drawing/2014/main" id="{33BF153A-D20D-409F-BFE1-629367BD0D2C}"/>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Tree>
    <p:extLst>
      <p:ext uri="{BB962C8B-B14F-4D97-AF65-F5344CB8AC3E}">
        <p14:creationId xmlns:p14="http://schemas.microsoft.com/office/powerpoint/2010/main" val="27419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 columns bullet points 3">
    <p:spTree>
      <p:nvGrpSpPr>
        <p:cNvPr id="1" name=""/>
        <p:cNvGrpSpPr/>
        <p:nvPr/>
      </p:nvGrpSpPr>
      <p:grpSpPr>
        <a:xfrm>
          <a:off x="0" y="0"/>
          <a:ext cx="0" cy="0"/>
          <a:chOff x="0" y="0"/>
          <a:chExt cx="0" cy="0"/>
        </a:xfrm>
      </p:grpSpPr>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6" name="Zástupný symbol pro text 17">
            <a:extLst>
              <a:ext uri="{FF2B5EF4-FFF2-40B4-BE49-F238E27FC236}">
                <a16:creationId xmlns:a16="http://schemas.microsoft.com/office/drawing/2014/main" id="{79F150ED-B97A-4B74-A9BE-77ED2E629BC6}"/>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6DA60553-8726-4173-9388-E8763DC63FD0}"/>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17227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 columns text + bullet points">
    <p:spTree>
      <p:nvGrpSpPr>
        <p:cNvPr id="1" name=""/>
        <p:cNvGrpSpPr/>
        <p:nvPr/>
      </p:nvGrpSpPr>
      <p:grpSpPr>
        <a:xfrm>
          <a:off x="0" y="0"/>
          <a:ext cx="0" cy="0"/>
          <a:chOff x="0" y="0"/>
          <a:chExt cx="0" cy="0"/>
        </a:xfrm>
      </p:grpSpPr>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4656138" y="1752600"/>
            <a:ext cx="7019923"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(image) here by choosing from icons below ↓</a:t>
            </a:r>
          </a:p>
          <a:p>
            <a:pPr lvl="1"/>
            <a:r>
              <a:rPr lang="en-US" noProof="0"/>
              <a:t>Sublevel text – don‘t use too many sublevels</a:t>
            </a:r>
          </a:p>
          <a:p>
            <a:pPr lvl="2"/>
            <a:r>
              <a:rPr lang="en-US" noProof="0"/>
              <a:t>3</a:t>
            </a:r>
          </a:p>
        </p:txBody>
      </p:sp>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3708401" cy="4241800"/>
          </a:xfrm>
          <a:prstGeom prst="rect">
            <a:avLst/>
          </a:prstGeom>
        </p:spPr>
        <p:txBody>
          <a:bodyPr lIns="108000" tIns="72000" rIns="108000" bIns="72000"/>
          <a:lstStyle>
            <a:lvl1pPr marL="0" indent="0">
              <a:spcBef>
                <a:spcPts val="0"/>
              </a:spcBef>
              <a:spcAft>
                <a:spcPts val="600"/>
              </a:spcAft>
              <a:buClr>
                <a:schemeClr val="accent1"/>
              </a:buClr>
              <a:buFontTx/>
              <a:buNone/>
              <a:defRPr sz="2000">
                <a:solidFill>
                  <a:srgbClr val="000000"/>
                </a:solidFill>
              </a:defRPr>
            </a:lvl1pPr>
            <a:lvl2pPr marL="144000" indent="0">
              <a:buFontTx/>
              <a:buNone/>
              <a:defRPr sz="2000">
                <a:solidFill>
                  <a:schemeClr val="tx2">
                    <a:lumMod val="50000"/>
                  </a:schemeClr>
                </a:solidFill>
              </a:defRPr>
            </a:lvl2pPr>
            <a:lvl3pPr marL="288000" indent="0">
              <a:buFontTx/>
              <a:buNone/>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a:t>
            </a:r>
          </a:p>
        </p:txBody>
      </p:sp>
      <p:sp>
        <p:nvSpPr>
          <p:cNvPr id="6" name="Zástupný symbol pro text 17">
            <a:extLst>
              <a:ext uri="{FF2B5EF4-FFF2-40B4-BE49-F238E27FC236}">
                <a16:creationId xmlns:a16="http://schemas.microsoft.com/office/drawing/2014/main" id="{294B74C1-4D1A-40AD-B1BF-038AED284F8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CBA6ACBD-9E1F-4F3A-81B6-04E57A08AE29}"/>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37859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2661">
          <p15:clr>
            <a:srgbClr val="FBAE40"/>
          </p15:clr>
        </p15:guide>
        <p15:guide id="2" pos="2933">
          <p15:clr>
            <a:srgbClr val="FBAE40"/>
          </p15:clr>
        </p15:guide>
        <p15:guide id="3" orient="horz" pos="1094">
          <p15:clr>
            <a:srgbClr val="FBAE40"/>
          </p15:clr>
        </p15:guide>
        <p15:guide id="4" orient="horz" pos="379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columns key number">
    <p:spTree>
      <p:nvGrpSpPr>
        <p:cNvPr id="1" name=""/>
        <p:cNvGrpSpPr/>
        <p:nvPr/>
      </p:nvGrpSpPr>
      <p:grpSpPr>
        <a:xfrm>
          <a:off x="0" y="0"/>
          <a:ext cx="0" cy="0"/>
          <a:chOff x="0" y="0"/>
          <a:chExt cx="0" cy="0"/>
        </a:xfrm>
      </p:grpSpPr>
      <p:sp>
        <p:nvSpPr>
          <p:cNvPr id="10" name="Zástupný symbol pro text 9">
            <a:extLst>
              <a:ext uri="{FF2B5EF4-FFF2-40B4-BE49-F238E27FC236}">
                <a16:creationId xmlns:a16="http://schemas.microsoft.com/office/drawing/2014/main" id="{1F294B6B-4E40-4BB1-B34F-27AD4F97A232}"/>
              </a:ext>
            </a:extLst>
          </p:cNvPr>
          <p:cNvSpPr>
            <a:spLocks noGrp="1"/>
          </p:cNvSpPr>
          <p:nvPr>
            <p:ph type="body" sz="quarter" idx="15" hasCustomPrompt="1"/>
          </p:nvPr>
        </p:nvSpPr>
        <p:spPr>
          <a:xfrm>
            <a:off x="7785100" y="2687211"/>
            <a:ext cx="2324100" cy="2324100"/>
          </a:xfrm>
          <a:prstGeom prst="rect">
            <a:avLst/>
          </a:prstGeom>
          <a:blipFill dpi="0" rotWithShape="1">
            <a:blip r:embed="rId2"/>
            <a:srcRect/>
            <a:stretch>
              <a:fillRect/>
            </a:stretch>
          </a:blipFill>
        </p:spPr>
        <p:txBody>
          <a:bodyPr lIns="108000" tIns="72000" rIns="108000" bIns="72000" anchor="ctr"/>
          <a:lstStyle>
            <a:lvl1pPr marL="0" indent="0" algn="ctr">
              <a:buNone/>
              <a:defRPr sz="7300" b="1" cap="all" baseline="0">
                <a:solidFill>
                  <a:schemeClr val="bg1"/>
                </a:solidFill>
                <a:latin typeface="+mj-lt"/>
              </a:defRPr>
            </a:lvl1pPr>
          </a:lstStyle>
          <a:p>
            <a:pPr lvl="0"/>
            <a:r>
              <a:rPr lang="en-US" noProof="0"/>
              <a:t>xy%</a:t>
            </a:r>
          </a:p>
        </p:txBody>
      </p:sp>
      <p:sp>
        <p:nvSpPr>
          <p:cNvPr id="8" name="Zástupný symbol pro obsah 7">
            <a:extLst>
              <a:ext uri="{FF2B5EF4-FFF2-40B4-BE49-F238E27FC236}">
                <a16:creationId xmlns:a16="http://schemas.microsoft.com/office/drawing/2014/main" id="{880E426F-7ABC-440C-9D16-BDCC52888EEB}"/>
              </a:ext>
            </a:extLst>
          </p:cNvPr>
          <p:cNvSpPr>
            <a:spLocks noGrp="1"/>
          </p:cNvSpPr>
          <p:nvPr>
            <p:ph sz="quarter" idx="24" hasCustomPrompt="1"/>
          </p:nvPr>
        </p:nvSpPr>
        <p:spPr>
          <a:xfrm>
            <a:off x="515938" y="1736725"/>
            <a:ext cx="6840537"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number</a:t>
            </a:r>
          </a:p>
        </p:txBody>
      </p:sp>
      <p:sp>
        <p:nvSpPr>
          <p:cNvPr id="6" name="Zástupný symbol pro text 17">
            <a:extLst>
              <a:ext uri="{FF2B5EF4-FFF2-40B4-BE49-F238E27FC236}">
                <a16:creationId xmlns:a16="http://schemas.microsoft.com/office/drawing/2014/main" id="{A754854F-B61F-43DF-BE85-0AF26821203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A5ACE245-680E-48B8-85CD-E4F06938EEA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195969919"/>
      </p:ext>
    </p:extLst>
  </p:cSld>
  <p:clrMapOvr>
    <a:masterClrMapping/>
  </p:clrMapOvr>
  <p:extLst>
    <p:ext uri="{DCECCB84-F9BA-43D5-87BE-67443E8EF086}">
      <p15:sldGuideLst xmlns:p15="http://schemas.microsoft.com/office/powerpoint/2012/main">
        <p15:guide id="1" pos="4906">
          <p15:clr>
            <a:srgbClr val="FBAE40"/>
          </p15:clr>
        </p15:guide>
        <p15:guide id="2" pos="463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1">
    <p:spTree>
      <p:nvGrpSpPr>
        <p:cNvPr id="1" name=""/>
        <p:cNvGrpSpPr/>
        <p:nvPr/>
      </p:nvGrpSpPr>
      <p:grpSpPr>
        <a:xfrm>
          <a:off x="0" y="0"/>
          <a:ext cx="0" cy="0"/>
          <a:chOff x="0" y="0"/>
          <a:chExt cx="0" cy="0"/>
        </a:xfrm>
      </p:grpSpPr>
      <p:sp>
        <p:nvSpPr>
          <p:cNvPr id="10" name="Zástupný symbol pro obsah 2">
            <a:extLst>
              <a:ext uri="{FF2B5EF4-FFF2-40B4-BE49-F238E27FC236}">
                <a16:creationId xmlns:a16="http://schemas.microsoft.com/office/drawing/2014/main" id="{13EC06DF-0C37-4407-8FB7-3289F70740EC}"/>
              </a:ext>
            </a:extLst>
          </p:cNvPr>
          <p:cNvSpPr>
            <a:spLocks noGrp="1"/>
          </p:cNvSpPr>
          <p:nvPr>
            <p:ph sz="quarter" idx="25" hasCustomPrompt="1"/>
          </p:nvPr>
        </p:nvSpPr>
        <p:spPr>
          <a:xfrm>
            <a:off x="5988049" y="1736724"/>
            <a:ext cx="5688012" cy="428466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E9445701-F45F-4947-A095-F6995BB6986A}"/>
              </a:ext>
            </a:extLst>
          </p:cNvPr>
          <p:cNvSpPr>
            <a:spLocks noGrp="1"/>
          </p:cNvSpPr>
          <p:nvPr>
            <p:ph sz="quarter" idx="26" hasCustomPrompt="1"/>
          </p:nvPr>
        </p:nvSpPr>
        <p:spPr>
          <a:xfrm>
            <a:off x="515939" y="4184651"/>
            <a:ext cx="5364162" cy="1836736"/>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 name="Zástupný symbol pro obsah 2">
            <a:extLst>
              <a:ext uri="{FF2B5EF4-FFF2-40B4-BE49-F238E27FC236}">
                <a16:creationId xmlns:a16="http://schemas.microsoft.com/office/drawing/2014/main" id="{5DCEC235-A91A-4B4E-B023-F2B7C6E4F6A8}"/>
              </a:ext>
            </a:extLst>
          </p:cNvPr>
          <p:cNvSpPr>
            <a:spLocks noGrp="1"/>
          </p:cNvSpPr>
          <p:nvPr>
            <p:ph sz="quarter" idx="24" hasCustomPrompt="1"/>
          </p:nvPr>
        </p:nvSpPr>
        <p:spPr>
          <a:xfrm>
            <a:off x="515939" y="1736725"/>
            <a:ext cx="5364162" cy="233997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text 17">
            <a:extLst>
              <a:ext uri="{FF2B5EF4-FFF2-40B4-BE49-F238E27FC236}">
                <a16:creationId xmlns:a16="http://schemas.microsoft.com/office/drawing/2014/main" id="{BDFD9C10-482D-48BE-9907-E50CAF694E0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A42AD51-0F53-4CF9-A391-266A5EE7A84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136654294"/>
      </p:ext>
    </p:extLst>
  </p:cSld>
  <p:clrMapOvr>
    <a:masterClrMapping/>
  </p:clrMapOvr>
  <p:extLst>
    <p:ext uri="{DCECCB84-F9BA-43D5-87BE-67443E8EF086}">
      <p15:sldGuideLst xmlns:p15="http://schemas.microsoft.com/office/powerpoint/2012/main">
        <p15:guide id="1" orient="horz" pos="2636">
          <p15:clr>
            <a:srgbClr val="FBAE40"/>
          </p15:clr>
        </p15:guide>
        <p15:guide id="2" pos="3772">
          <p15:clr>
            <a:srgbClr val="FBAE40"/>
          </p15:clr>
        </p15:guide>
        <p15:guide id="3" pos="3704">
          <p15:clr>
            <a:srgbClr val="FBAE40"/>
          </p15:clr>
        </p15:guide>
        <p15:guide id="4" orient="horz" pos="2568">
          <p15:clr>
            <a:srgbClr val="FBAE40"/>
          </p15:clr>
        </p15:guide>
        <p15:guide id="5" orient="horz" pos="3793">
          <p15:clr>
            <a:srgbClr val="FBAE40"/>
          </p15:clr>
        </p15:guide>
        <p15:guide id="6" orient="horz" pos="109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rt - public">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pic>
        <p:nvPicPr>
          <p:cNvPr id="7" name="Obrázek 12">
            <a:extLst>
              <a:ext uri="{FF2B5EF4-FFF2-40B4-BE49-F238E27FC236}">
                <a16:creationId xmlns:a16="http://schemas.microsoft.com/office/drawing/2014/main" id="{FDB3ECFA-FD7B-4013-A5DF-D563ADDEA1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Tree>
    <p:extLst>
      <p:ext uri="{BB962C8B-B14F-4D97-AF65-F5344CB8AC3E}">
        <p14:creationId xmlns:p14="http://schemas.microsoft.com/office/powerpoint/2010/main" val="104544991"/>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2">
    <p:spTree>
      <p:nvGrpSpPr>
        <p:cNvPr id="1" name=""/>
        <p:cNvGrpSpPr/>
        <p:nvPr/>
      </p:nvGrpSpPr>
      <p:grpSpPr>
        <a:xfrm>
          <a:off x="0" y="0"/>
          <a:ext cx="0" cy="0"/>
          <a:chOff x="0" y="0"/>
          <a:chExt cx="0" cy="0"/>
        </a:xfrm>
      </p:grpSpPr>
      <p:sp>
        <p:nvSpPr>
          <p:cNvPr id="8" name="Zástupný symbol pro obsah 2">
            <a:extLst>
              <a:ext uri="{FF2B5EF4-FFF2-40B4-BE49-F238E27FC236}">
                <a16:creationId xmlns:a16="http://schemas.microsoft.com/office/drawing/2014/main" id="{32357F7B-107A-431F-B6AB-3BCB2AF72EE0}"/>
              </a:ext>
            </a:extLst>
          </p:cNvPr>
          <p:cNvSpPr>
            <a:spLocks noGrp="1"/>
          </p:cNvSpPr>
          <p:nvPr>
            <p:ph sz="quarter" idx="28" hasCustomPrompt="1"/>
          </p:nvPr>
        </p:nvSpPr>
        <p:spPr>
          <a:xfrm>
            <a:off x="6311900" y="4005263"/>
            <a:ext cx="5364163" cy="201612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6" name="Zástupný symbol pro obsah 2">
            <a:extLst>
              <a:ext uri="{FF2B5EF4-FFF2-40B4-BE49-F238E27FC236}">
                <a16:creationId xmlns:a16="http://schemas.microsoft.com/office/drawing/2014/main" id="{D1BD52C6-4569-4206-B9E0-34DA910F7FF2}"/>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5" name="Zástupný symbol pro obsah 2">
            <a:extLst>
              <a:ext uri="{FF2B5EF4-FFF2-40B4-BE49-F238E27FC236}">
                <a16:creationId xmlns:a16="http://schemas.microsoft.com/office/drawing/2014/main" id="{19CC69C3-5231-41C3-917E-B889216F9424}"/>
              </a:ext>
            </a:extLst>
          </p:cNvPr>
          <p:cNvSpPr>
            <a:spLocks noGrp="1"/>
          </p:cNvSpPr>
          <p:nvPr>
            <p:ph sz="quarter" idx="26" hasCustomPrompt="1"/>
          </p:nvPr>
        </p:nvSpPr>
        <p:spPr>
          <a:xfrm>
            <a:off x="515937" y="512764"/>
            <a:ext cx="5688012" cy="5508624"/>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2486246675"/>
      </p:ext>
    </p:extLst>
  </p:cSld>
  <p:clrMapOvr>
    <a:masterClrMapping/>
  </p:clrMapOvr>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guide id="5" orient="horz" pos="379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3">
    <p:spTree>
      <p:nvGrpSpPr>
        <p:cNvPr id="1" name=""/>
        <p:cNvGrpSpPr/>
        <p:nvPr/>
      </p:nvGrpSpPr>
      <p:grpSpPr>
        <a:xfrm>
          <a:off x="0" y="0"/>
          <a:ext cx="0" cy="0"/>
          <a:chOff x="0" y="0"/>
          <a:chExt cx="0" cy="0"/>
        </a:xfrm>
      </p:grpSpPr>
      <p:sp>
        <p:nvSpPr>
          <p:cNvPr id="2" name="cover">
            <a:extLst>
              <a:ext uri="{FF2B5EF4-FFF2-40B4-BE49-F238E27FC236}">
                <a16:creationId xmlns:a16="http://schemas.microsoft.com/office/drawing/2014/main" id="{57C34CB1-8B5D-4769-831C-93089D9B3E68}"/>
              </a:ext>
            </a:extLst>
          </p:cNvPr>
          <p:cNvSpPr/>
          <p:nvPr userDrawn="1"/>
        </p:nvSpPr>
        <p:spPr>
          <a:xfrm>
            <a:off x="0" y="6261904"/>
            <a:ext cx="12192000" cy="59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Zástupný symbol pro obsah 2">
            <a:extLst>
              <a:ext uri="{FF2B5EF4-FFF2-40B4-BE49-F238E27FC236}">
                <a16:creationId xmlns:a16="http://schemas.microsoft.com/office/drawing/2014/main" id="{9C5CB397-FA6C-4BF8-AE8F-3946A55FED6C}"/>
              </a:ext>
            </a:extLst>
          </p:cNvPr>
          <p:cNvSpPr>
            <a:spLocks noGrp="1"/>
          </p:cNvSpPr>
          <p:nvPr>
            <p:ph sz="quarter" idx="28" hasCustomPrompt="1"/>
          </p:nvPr>
        </p:nvSpPr>
        <p:spPr>
          <a:xfrm>
            <a:off x="6311900" y="4005263"/>
            <a:ext cx="5364163" cy="23399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obsah 2">
            <a:extLst>
              <a:ext uri="{FF2B5EF4-FFF2-40B4-BE49-F238E27FC236}">
                <a16:creationId xmlns:a16="http://schemas.microsoft.com/office/drawing/2014/main" id="{7AF884C9-CD7B-4F7F-8746-B5695D0CE033}"/>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3FD46A54-E2E0-4FBE-BBD7-3F923B6C8674}"/>
              </a:ext>
            </a:extLst>
          </p:cNvPr>
          <p:cNvSpPr>
            <a:spLocks noGrp="1"/>
          </p:cNvSpPr>
          <p:nvPr>
            <p:ph sz="quarter" idx="26" hasCustomPrompt="1"/>
          </p:nvPr>
        </p:nvSpPr>
        <p:spPr>
          <a:xfrm>
            <a:off x="515937" y="512763"/>
            <a:ext cx="5688012" cy="58324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2772037674"/>
      </p:ext>
    </p:extLst>
  </p:cSld>
  <p:clrMapOvr>
    <a:masterClrMapping/>
  </p:clrMapOvr>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columns bullet points">
    <p:spTree>
      <p:nvGrpSpPr>
        <p:cNvPr id="1" name=""/>
        <p:cNvGrpSpPr/>
        <p:nvPr/>
      </p:nvGrpSpPr>
      <p:grpSpPr>
        <a:xfrm>
          <a:off x="0" y="0"/>
          <a:ext cx="0" cy="0"/>
          <a:chOff x="0" y="0"/>
          <a:chExt cx="0" cy="0"/>
        </a:xfrm>
      </p:grpSpPr>
      <p:sp>
        <p:nvSpPr>
          <p:cNvPr id="7" name="Zástupný symbol pro obsah 12">
            <a:extLst>
              <a:ext uri="{FF2B5EF4-FFF2-40B4-BE49-F238E27FC236}">
                <a16:creationId xmlns:a16="http://schemas.microsoft.com/office/drawing/2014/main" id="{BF85DDA7-BC06-499F-A076-CBCCDDC5BB63}"/>
              </a:ext>
            </a:extLst>
          </p:cNvPr>
          <p:cNvSpPr>
            <a:spLocks noGrp="1"/>
          </p:cNvSpPr>
          <p:nvPr>
            <p:ph sz="quarter" idx="21" hasCustomPrompt="1"/>
          </p:nvPr>
        </p:nvSpPr>
        <p:spPr>
          <a:xfrm>
            <a:off x="515939"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9" name="Zástupný symbol pro obsah 12">
            <a:extLst>
              <a:ext uri="{FF2B5EF4-FFF2-40B4-BE49-F238E27FC236}">
                <a16:creationId xmlns:a16="http://schemas.microsoft.com/office/drawing/2014/main" id="{7F0D1FBC-F1BC-4F04-8695-6730040BEA77}"/>
              </a:ext>
            </a:extLst>
          </p:cNvPr>
          <p:cNvSpPr>
            <a:spLocks noGrp="1"/>
          </p:cNvSpPr>
          <p:nvPr>
            <p:ph sz="quarter" idx="23" hasCustomPrompt="1"/>
          </p:nvPr>
        </p:nvSpPr>
        <p:spPr>
          <a:xfrm>
            <a:off x="4271168"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0" name="Zástupný symbol pro obsah 12">
            <a:extLst>
              <a:ext uri="{FF2B5EF4-FFF2-40B4-BE49-F238E27FC236}">
                <a16:creationId xmlns:a16="http://schemas.microsoft.com/office/drawing/2014/main" id="{2E10A67E-CB9E-4763-B999-4604977A2FDD}"/>
              </a:ext>
            </a:extLst>
          </p:cNvPr>
          <p:cNvSpPr>
            <a:spLocks noGrp="1"/>
          </p:cNvSpPr>
          <p:nvPr>
            <p:ph sz="quarter" idx="24" hasCustomPrompt="1"/>
          </p:nvPr>
        </p:nvSpPr>
        <p:spPr>
          <a:xfrm>
            <a:off x="8026401"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2" name="Zástupný symbol pro text 17">
            <a:extLst>
              <a:ext uri="{FF2B5EF4-FFF2-40B4-BE49-F238E27FC236}">
                <a16:creationId xmlns:a16="http://schemas.microsoft.com/office/drawing/2014/main" id="{527F0A86-B795-44CA-B251-8097D819FAB9}"/>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42C9D890-CE1F-4FF8-91AB-8F8195108A08}"/>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82573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uiExpand="1"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p:ext uri="{DCECCB84-F9BA-43D5-87BE-67443E8EF086}">
      <p15:sldGuideLst xmlns:p15="http://schemas.microsoft.com/office/powerpoint/2012/main">
        <p15:guide id="1" pos="2638">
          <p15:clr>
            <a:srgbClr val="FBAE40"/>
          </p15:clr>
        </p15:guide>
        <p15:guide id="2" orient="horz" pos="1684">
          <p15:clr>
            <a:srgbClr val="FBAE40"/>
          </p15:clr>
        </p15:guide>
        <p15:guide id="3" orient="horz" pos="3317">
          <p15:clr>
            <a:srgbClr val="FBAE40"/>
          </p15:clr>
        </p15:guide>
        <p15:guide id="4" pos="2683">
          <p15:clr>
            <a:srgbClr val="FBAE40"/>
          </p15:clr>
        </p15:guide>
        <p15:guide id="5" pos="4997">
          <p15:clr>
            <a:srgbClr val="FBAE40"/>
          </p15:clr>
        </p15:guide>
        <p15:guide id="6" pos="5042">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columns visual content 1">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8D861661-91CD-49D4-8AD0-6C9688429114}"/>
              </a:ext>
            </a:extLst>
          </p:cNvPr>
          <p:cNvSpPr>
            <a:spLocks noGrp="1"/>
          </p:cNvSpPr>
          <p:nvPr>
            <p:ph type="body" sz="quarter" idx="27" hasCustomPrompt="1"/>
          </p:nvPr>
        </p:nvSpPr>
        <p:spPr>
          <a:xfrm>
            <a:off x="8026401"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6" name="Zástupný symbol pro obsah 2">
            <a:extLst>
              <a:ext uri="{FF2B5EF4-FFF2-40B4-BE49-F238E27FC236}">
                <a16:creationId xmlns:a16="http://schemas.microsoft.com/office/drawing/2014/main" id="{1319BC9F-BB7D-427E-A7D9-B4E01DF8B407}"/>
              </a:ext>
            </a:extLst>
          </p:cNvPr>
          <p:cNvSpPr>
            <a:spLocks noGrp="1"/>
          </p:cNvSpPr>
          <p:nvPr>
            <p:ph sz="quarter" idx="30" hasCustomPrompt="1"/>
          </p:nvPr>
        </p:nvSpPr>
        <p:spPr>
          <a:xfrm>
            <a:off x="8026403"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4" name="Zástupný symbol pro text 17">
            <a:extLst>
              <a:ext uri="{FF2B5EF4-FFF2-40B4-BE49-F238E27FC236}">
                <a16:creationId xmlns:a16="http://schemas.microsoft.com/office/drawing/2014/main" id="{D5F54D9F-73C9-4A27-BEFB-F3CBC7CFDDDE}"/>
              </a:ext>
            </a:extLst>
          </p:cNvPr>
          <p:cNvSpPr>
            <a:spLocks noGrp="1"/>
          </p:cNvSpPr>
          <p:nvPr>
            <p:ph type="body" sz="quarter" idx="26" hasCustomPrompt="1"/>
          </p:nvPr>
        </p:nvSpPr>
        <p:spPr>
          <a:xfrm>
            <a:off x="427116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1" name="Zástupný symbol pro obsah 2">
            <a:extLst>
              <a:ext uri="{FF2B5EF4-FFF2-40B4-BE49-F238E27FC236}">
                <a16:creationId xmlns:a16="http://schemas.microsoft.com/office/drawing/2014/main" id="{E1958B0F-9BA9-4589-BB80-95A7971DB0AA}"/>
              </a:ext>
            </a:extLst>
          </p:cNvPr>
          <p:cNvSpPr>
            <a:spLocks noGrp="1"/>
          </p:cNvSpPr>
          <p:nvPr>
            <p:ph sz="quarter" idx="29" hasCustomPrompt="1"/>
          </p:nvPr>
        </p:nvSpPr>
        <p:spPr>
          <a:xfrm>
            <a:off x="4271170"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51593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0" name="Zástupný symbol pro obsah 2">
            <a:extLst>
              <a:ext uri="{FF2B5EF4-FFF2-40B4-BE49-F238E27FC236}">
                <a16:creationId xmlns:a16="http://schemas.microsoft.com/office/drawing/2014/main" id="{16A2F10F-DAB5-4612-B149-93E1A4216FA1}"/>
              </a:ext>
            </a:extLst>
          </p:cNvPr>
          <p:cNvSpPr>
            <a:spLocks noGrp="1"/>
          </p:cNvSpPr>
          <p:nvPr>
            <p:ph sz="quarter" idx="28" hasCustomPrompt="1"/>
          </p:nvPr>
        </p:nvSpPr>
        <p:spPr>
          <a:xfrm>
            <a:off x="515937"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A73516F8-F888-4A5E-BA52-D5674B2ED04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3" name="Nadpis 1">
            <a:extLst>
              <a:ext uri="{FF2B5EF4-FFF2-40B4-BE49-F238E27FC236}">
                <a16:creationId xmlns:a16="http://schemas.microsoft.com/office/drawing/2014/main" id="{7EA78866-B3AD-4146-A4D1-44429205DFE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738433050"/>
      </p:ext>
    </p:extLst>
  </p:cSld>
  <p:clrMapOvr>
    <a:masterClrMapping/>
  </p:clrMapOvr>
  <p:extLst>
    <p:ext uri="{DCECCB84-F9BA-43D5-87BE-67443E8EF086}">
      <p15:sldGuideLst xmlns:p15="http://schemas.microsoft.com/office/powerpoint/2012/main">
        <p15:guide id="1" orient="horz" pos="1321">
          <p15:clr>
            <a:srgbClr val="FBAE40"/>
          </p15:clr>
        </p15:guide>
        <p15:guide id="2" orient="horz" pos="3249">
          <p15:clr>
            <a:srgbClr val="FBAE40"/>
          </p15:clr>
        </p15:guide>
        <p15:guide id="3" orient="horz" pos="3317">
          <p15:clr>
            <a:srgbClr val="FBAE40"/>
          </p15:clr>
        </p15:guide>
        <p15:guide id="4" pos="2638">
          <p15:clr>
            <a:srgbClr val="FBAE40"/>
          </p15:clr>
        </p15:guide>
        <p15:guide id="5" pos="2683">
          <p15:clr>
            <a:srgbClr val="FBAE40"/>
          </p15:clr>
        </p15:guide>
        <p15:guide id="6" pos="4997">
          <p15:clr>
            <a:srgbClr val="FBAE40"/>
          </p15:clr>
        </p15:guide>
        <p15:guide id="7" pos="5042">
          <p15:clr>
            <a:srgbClr val="FBAE40"/>
          </p15:clr>
        </p15:guide>
        <p15:guide id="8" orient="horz" pos="358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columns visual content 2">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796276C2-D6FF-42BF-90AD-52C6DFB66E92}"/>
              </a:ext>
            </a:extLst>
          </p:cNvPr>
          <p:cNvSpPr>
            <a:spLocks noGrp="1"/>
          </p:cNvSpPr>
          <p:nvPr>
            <p:ph type="body" sz="quarter" idx="27" hasCustomPrompt="1"/>
          </p:nvPr>
        </p:nvSpPr>
        <p:spPr>
          <a:xfrm>
            <a:off x="7912103"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6" name="Zástupný symbol pro obsah 2">
            <a:extLst>
              <a:ext uri="{FF2B5EF4-FFF2-40B4-BE49-F238E27FC236}">
                <a16:creationId xmlns:a16="http://schemas.microsoft.com/office/drawing/2014/main" id="{AD53FB7C-A48F-42DE-81D1-B4ED410A60D2}"/>
              </a:ext>
            </a:extLst>
          </p:cNvPr>
          <p:cNvSpPr>
            <a:spLocks noGrp="1"/>
          </p:cNvSpPr>
          <p:nvPr>
            <p:ph sz="quarter" idx="30" hasCustomPrompt="1"/>
          </p:nvPr>
        </p:nvSpPr>
        <p:spPr>
          <a:xfrm>
            <a:off x="8022038"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CD2E8977-0F95-4041-B8E5-439B709A84A7}"/>
              </a:ext>
            </a:extLst>
          </p:cNvPr>
          <p:cNvSpPr>
            <a:spLocks noGrp="1"/>
          </p:cNvSpPr>
          <p:nvPr>
            <p:ph type="body" sz="quarter" idx="26" hasCustomPrompt="1"/>
          </p:nvPr>
        </p:nvSpPr>
        <p:spPr>
          <a:xfrm>
            <a:off x="4156870"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4" name="Zástupný symbol pro obsah 2">
            <a:extLst>
              <a:ext uri="{FF2B5EF4-FFF2-40B4-BE49-F238E27FC236}">
                <a16:creationId xmlns:a16="http://schemas.microsoft.com/office/drawing/2014/main" id="{5A50288A-50F5-47F8-8F53-09A002E14860}"/>
              </a:ext>
            </a:extLst>
          </p:cNvPr>
          <p:cNvSpPr>
            <a:spLocks noGrp="1"/>
          </p:cNvSpPr>
          <p:nvPr>
            <p:ph sz="quarter" idx="29" hasCustomPrompt="1"/>
          </p:nvPr>
        </p:nvSpPr>
        <p:spPr>
          <a:xfrm>
            <a:off x="4266803"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401637"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3" name="Zástupný symbol pro obsah 2">
            <a:extLst>
              <a:ext uri="{FF2B5EF4-FFF2-40B4-BE49-F238E27FC236}">
                <a16:creationId xmlns:a16="http://schemas.microsoft.com/office/drawing/2014/main" id="{B562FCE0-9C1D-4C57-887B-54E5A62632A6}"/>
              </a:ext>
            </a:extLst>
          </p:cNvPr>
          <p:cNvSpPr>
            <a:spLocks noGrp="1"/>
          </p:cNvSpPr>
          <p:nvPr>
            <p:ph sz="quarter" idx="28" hasCustomPrompt="1"/>
          </p:nvPr>
        </p:nvSpPr>
        <p:spPr>
          <a:xfrm>
            <a:off x="515937"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7E91B46-344C-4C13-9D63-D1046BDA599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E69F09DA-763C-49E1-B134-FBC8EF5DA6A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853477096"/>
      </p:ext>
    </p:extLst>
  </p:cSld>
  <p:clrMapOvr>
    <a:masterClrMapping/>
  </p:clrMapOvr>
  <p:extLst>
    <p:ext uri="{DCECCB84-F9BA-43D5-87BE-67443E8EF086}">
      <p15:sldGuideLst xmlns:p15="http://schemas.microsoft.com/office/powerpoint/2012/main">
        <p15:guide id="1" orient="horz" pos="1321">
          <p15:clr>
            <a:srgbClr val="FBAE40"/>
          </p15:clr>
        </p15:guide>
        <p15:guide id="2" orient="horz" pos="2704">
          <p15:clr>
            <a:srgbClr val="FBAE40"/>
          </p15:clr>
        </p15:guide>
        <p15:guide id="3" orient="horz" pos="2863">
          <p15:clr>
            <a:srgbClr val="FBAE40"/>
          </p15:clr>
        </p15:guide>
        <p15:guide id="4" orient="horz" pos="3294">
          <p15:clr>
            <a:srgbClr val="FBAE40"/>
          </p15:clr>
        </p15:guide>
        <p15:guide id="5" pos="2638">
          <p15:clr>
            <a:srgbClr val="FBAE40"/>
          </p15:clr>
        </p15:guide>
        <p15:guide id="6" pos="2683">
          <p15:clr>
            <a:srgbClr val="FBAE40"/>
          </p15:clr>
        </p15:guide>
        <p15:guide id="7" pos="4997">
          <p15:clr>
            <a:srgbClr val="FBAE40"/>
          </p15:clr>
        </p15:guide>
        <p15:guide id="8" pos="504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 columns bullet points">
    <p:spTree>
      <p:nvGrpSpPr>
        <p:cNvPr id="1" name=""/>
        <p:cNvGrpSpPr/>
        <p:nvPr/>
      </p:nvGrpSpPr>
      <p:grpSpPr>
        <a:xfrm>
          <a:off x="0" y="0"/>
          <a:ext cx="0" cy="0"/>
          <a:chOff x="0" y="0"/>
          <a:chExt cx="0" cy="0"/>
        </a:xfrm>
      </p:grpSpPr>
      <p:sp>
        <p:nvSpPr>
          <p:cNvPr id="27" name="Zástupný symbol pro obsah 12">
            <a:extLst>
              <a:ext uri="{FF2B5EF4-FFF2-40B4-BE49-F238E27FC236}">
                <a16:creationId xmlns:a16="http://schemas.microsoft.com/office/drawing/2014/main" id="{DD85932F-CB46-4C5A-B086-903242129F28}"/>
              </a:ext>
            </a:extLst>
          </p:cNvPr>
          <p:cNvSpPr>
            <a:spLocks noGrp="1"/>
          </p:cNvSpPr>
          <p:nvPr>
            <p:ph sz="quarter" idx="33" hasCustomPrompt="1"/>
          </p:nvPr>
        </p:nvSpPr>
        <p:spPr>
          <a:xfrm>
            <a:off x="9119920"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6" name="Zástupný symbol pro obsah 12">
            <a:extLst>
              <a:ext uri="{FF2B5EF4-FFF2-40B4-BE49-F238E27FC236}">
                <a16:creationId xmlns:a16="http://schemas.microsoft.com/office/drawing/2014/main" id="{C2B0512E-1D2C-47EC-AC0F-9F178621BA35}"/>
              </a:ext>
            </a:extLst>
          </p:cNvPr>
          <p:cNvSpPr>
            <a:spLocks noGrp="1"/>
          </p:cNvSpPr>
          <p:nvPr>
            <p:ph sz="quarter" idx="32" hasCustomPrompt="1"/>
          </p:nvPr>
        </p:nvSpPr>
        <p:spPr>
          <a:xfrm>
            <a:off x="6251927"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5" name="Zástupný symbol pro obsah 12">
            <a:extLst>
              <a:ext uri="{FF2B5EF4-FFF2-40B4-BE49-F238E27FC236}">
                <a16:creationId xmlns:a16="http://schemas.microsoft.com/office/drawing/2014/main" id="{58A94D84-A7FD-40B7-9DEC-B3ABC99F99FE}"/>
              </a:ext>
            </a:extLst>
          </p:cNvPr>
          <p:cNvSpPr>
            <a:spLocks noGrp="1"/>
          </p:cNvSpPr>
          <p:nvPr>
            <p:ph sz="quarter" idx="31" hasCustomPrompt="1"/>
          </p:nvPr>
        </p:nvSpPr>
        <p:spPr>
          <a:xfrm>
            <a:off x="3383933"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4" name="Zástupný symbol pro obsah 12">
            <a:extLst>
              <a:ext uri="{FF2B5EF4-FFF2-40B4-BE49-F238E27FC236}">
                <a16:creationId xmlns:a16="http://schemas.microsoft.com/office/drawing/2014/main" id="{BA45E6E4-3A25-40D3-B992-27FA25B73F24}"/>
              </a:ext>
            </a:extLst>
          </p:cNvPr>
          <p:cNvSpPr>
            <a:spLocks noGrp="1"/>
          </p:cNvSpPr>
          <p:nvPr>
            <p:ph sz="quarter" idx="21" hasCustomPrompt="1"/>
          </p:nvPr>
        </p:nvSpPr>
        <p:spPr>
          <a:xfrm>
            <a:off x="515939"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8" name="Zástupný symbol pro text 17">
            <a:extLst>
              <a:ext uri="{FF2B5EF4-FFF2-40B4-BE49-F238E27FC236}">
                <a16:creationId xmlns:a16="http://schemas.microsoft.com/office/drawing/2014/main" id="{0B1A0314-6807-4581-83B1-557237A890E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3517934-9E61-4DA3-89B1-F903C093D84E}"/>
              </a:ext>
            </a:extLst>
          </p:cNvPr>
          <p:cNvSpPr>
            <a:spLocks noGrp="1"/>
          </p:cNvSpPr>
          <p:nvPr>
            <p:ph type="title" hasCustomPrompt="1"/>
          </p:nvPr>
        </p:nvSpPr>
        <p:spPr>
          <a:xfrm>
            <a:off x="400051"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82213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1" end="1"/>
                                            </p:txEl>
                                          </p:spTgt>
                                        </p:tgtEl>
                                        <p:attrNameLst>
                                          <p:attrName>style.visibility</p:attrName>
                                        </p:attrNameLst>
                                      </p:cBhvr>
                                      <p:to>
                                        <p:strVal val="visible"/>
                                      </p:to>
                                    </p:set>
                                    <p:animEffect transition="in" filter="fade">
                                      <p:cBhvr>
                                        <p:cTn id="32" dur="500"/>
                                        <p:tgtEl>
                                          <p:spTgt spid="2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2" end="2"/>
                                            </p:txEl>
                                          </p:spTgt>
                                        </p:tgtEl>
                                        <p:attrNameLst>
                                          <p:attrName>style.visibility</p:attrName>
                                        </p:attrNameLst>
                                      </p:cBhvr>
                                      <p:to>
                                        <p:strVal val="visible"/>
                                      </p:to>
                                    </p:set>
                                    <p:animEffect transition="in" filter="fade">
                                      <p:cBhvr>
                                        <p:cTn id="35" dur="500"/>
                                        <p:tgtEl>
                                          <p:spTgt spid="2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500"/>
                                        <p:tgtEl>
                                          <p:spTgt spid="27">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1" end="1"/>
                                            </p:txEl>
                                          </p:spTgt>
                                        </p:tgtEl>
                                        <p:attrNameLst>
                                          <p:attrName>style.visibility</p:attrName>
                                        </p:attrNameLst>
                                      </p:cBhvr>
                                      <p:to>
                                        <p:strVal val="visible"/>
                                      </p:to>
                                    </p:set>
                                    <p:animEffect transition="in" filter="fade">
                                      <p:cBhvr>
                                        <p:cTn id="43" dur="500"/>
                                        <p:tgtEl>
                                          <p:spTgt spid="27">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xEl>
                                              <p:pRg st="2" end="2"/>
                                            </p:txEl>
                                          </p:spTgt>
                                        </p:tgtEl>
                                        <p:attrNameLst>
                                          <p:attrName>style.visibility</p:attrName>
                                        </p:attrNameLst>
                                      </p:cBhvr>
                                      <p:to>
                                        <p:strVal val="visible"/>
                                      </p:to>
                                    </p:set>
                                    <p:animEffect transition="in" filter="fade">
                                      <p:cBhvr>
                                        <p:cTn id="46"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6" grpId="0" uiExpand="1"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5" grpId="0" uiExpand="1"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4" grpId="0" uiExpand="1"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pos="1935">
          <p15:clr>
            <a:srgbClr val="FBAE40"/>
          </p15:clr>
        </p15:guide>
        <p15:guide id="2" orient="horz" pos="1684">
          <p15:clr>
            <a:srgbClr val="FBAE40"/>
          </p15:clr>
        </p15:guide>
        <p15:guide id="3" orient="horz" pos="3317">
          <p15:clr>
            <a:srgbClr val="FBAE40"/>
          </p15:clr>
        </p15:guide>
        <p15:guide id="4" pos="2139">
          <p15:clr>
            <a:srgbClr val="FBAE40"/>
          </p15:clr>
        </p15:guide>
        <p15:guide id="5" pos="3749">
          <p15:clr>
            <a:srgbClr val="FBAE40"/>
          </p15:clr>
        </p15:guide>
        <p15:guide id="6" pos="3931">
          <p15:clr>
            <a:srgbClr val="FBAE40"/>
          </p15:clr>
        </p15:guide>
        <p15:guide id="7" pos="5541">
          <p15:clr>
            <a:srgbClr val="FBAE40"/>
          </p15:clr>
        </p15:guide>
        <p15:guide id="8" pos="574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 columns text &amp; visual content">
    <p:spTree>
      <p:nvGrpSpPr>
        <p:cNvPr id="1" name=""/>
        <p:cNvGrpSpPr/>
        <p:nvPr/>
      </p:nvGrpSpPr>
      <p:grpSpPr>
        <a:xfrm>
          <a:off x="0" y="0"/>
          <a:ext cx="0" cy="0"/>
          <a:chOff x="0" y="0"/>
          <a:chExt cx="0" cy="0"/>
        </a:xfrm>
      </p:grpSpPr>
      <p:sp>
        <p:nvSpPr>
          <p:cNvPr id="27" name="Zástupný symbol pro text 17">
            <a:extLst>
              <a:ext uri="{FF2B5EF4-FFF2-40B4-BE49-F238E27FC236}">
                <a16:creationId xmlns:a16="http://schemas.microsoft.com/office/drawing/2014/main" id="{2D2CE595-D80A-4AF2-9DBF-0E54D433C158}"/>
              </a:ext>
            </a:extLst>
          </p:cNvPr>
          <p:cNvSpPr>
            <a:spLocks noGrp="1"/>
          </p:cNvSpPr>
          <p:nvPr>
            <p:ph type="body" sz="quarter" idx="37" hasCustomPrompt="1"/>
          </p:nvPr>
        </p:nvSpPr>
        <p:spPr>
          <a:xfrm>
            <a:off x="899724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28" name="Zástupný symbol pro text 17">
            <a:extLst>
              <a:ext uri="{FF2B5EF4-FFF2-40B4-BE49-F238E27FC236}">
                <a16:creationId xmlns:a16="http://schemas.microsoft.com/office/drawing/2014/main" id="{CA67367D-E15F-46C7-AE4F-CA8709A8A321}"/>
              </a:ext>
            </a:extLst>
          </p:cNvPr>
          <p:cNvSpPr>
            <a:spLocks noGrp="1"/>
          </p:cNvSpPr>
          <p:nvPr>
            <p:ph type="body" sz="quarter" idx="38" hasCustomPrompt="1"/>
          </p:nvPr>
        </p:nvSpPr>
        <p:spPr>
          <a:xfrm>
            <a:off x="8997244"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20" name="Zástupný symbol pro obsah 2">
            <a:extLst>
              <a:ext uri="{FF2B5EF4-FFF2-40B4-BE49-F238E27FC236}">
                <a16:creationId xmlns:a16="http://schemas.microsoft.com/office/drawing/2014/main" id="{9F98C044-B7F9-44EE-8774-91B0F5FE1189}"/>
              </a:ext>
            </a:extLst>
          </p:cNvPr>
          <p:cNvSpPr>
            <a:spLocks noGrp="1"/>
          </p:cNvSpPr>
          <p:nvPr>
            <p:ph sz="quarter" idx="45" hasCustomPrompt="1"/>
          </p:nvPr>
        </p:nvSpPr>
        <p:spPr>
          <a:xfrm>
            <a:off x="912018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9" name="Zástupný symbol pro text 17">
            <a:extLst>
              <a:ext uri="{FF2B5EF4-FFF2-40B4-BE49-F238E27FC236}">
                <a16:creationId xmlns:a16="http://schemas.microsoft.com/office/drawing/2014/main" id="{D65DF3A2-5147-47F4-9B8D-867BB3AE3D44}"/>
              </a:ext>
            </a:extLst>
          </p:cNvPr>
          <p:cNvSpPr>
            <a:spLocks noGrp="1"/>
          </p:cNvSpPr>
          <p:nvPr>
            <p:ph type="body" sz="quarter" idx="39" hasCustomPrompt="1"/>
          </p:nvPr>
        </p:nvSpPr>
        <p:spPr>
          <a:xfrm>
            <a:off x="6132041"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0" name="Zástupný symbol pro text 17">
            <a:extLst>
              <a:ext uri="{FF2B5EF4-FFF2-40B4-BE49-F238E27FC236}">
                <a16:creationId xmlns:a16="http://schemas.microsoft.com/office/drawing/2014/main" id="{675C1122-C816-496E-A0B3-EF1D5FF35747}"/>
              </a:ext>
            </a:extLst>
          </p:cNvPr>
          <p:cNvSpPr>
            <a:spLocks noGrp="1"/>
          </p:cNvSpPr>
          <p:nvPr>
            <p:ph type="body" sz="quarter" idx="40" hasCustomPrompt="1"/>
          </p:nvPr>
        </p:nvSpPr>
        <p:spPr>
          <a:xfrm>
            <a:off x="6132040"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9" name="Zástupný symbol pro obsah 2">
            <a:extLst>
              <a:ext uri="{FF2B5EF4-FFF2-40B4-BE49-F238E27FC236}">
                <a16:creationId xmlns:a16="http://schemas.microsoft.com/office/drawing/2014/main" id="{FE8ED94C-3F3F-4D03-950F-9C9E1A9393EB}"/>
              </a:ext>
            </a:extLst>
          </p:cNvPr>
          <p:cNvSpPr>
            <a:spLocks noGrp="1"/>
          </p:cNvSpPr>
          <p:nvPr>
            <p:ph sz="quarter" idx="44" hasCustomPrompt="1"/>
          </p:nvPr>
        </p:nvSpPr>
        <p:spPr>
          <a:xfrm>
            <a:off x="6253450"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1" name="Zástupný symbol pro text 17">
            <a:extLst>
              <a:ext uri="{FF2B5EF4-FFF2-40B4-BE49-F238E27FC236}">
                <a16:creationId xmlns:a16="http://schemas.microsoft.com/office/drawing/2014/main" id="{7AF5DF83-CD6E-4029-AF69-D1AE3EFF813D}"/>
              </a:ext>
            </a:extLst>
          </p:cNvPr>
          <p:cNvSpPr>
            <a:spLocks noGrp="1"/>
          </p:cNvSpPr>
          <p:nvPr>
            <p:ph type="body" sz="quarter" idx="41" hasCustomPrompt="1"/>
          </p:nvPr>
        </p:nvSpPr>
        <p:spPr>
          <a:xfrm>
            <a:off x="327636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2" name="Zástupný symbol pro text 17">
            <a:extLst>
              <a:ext uri="{FF2B5EF4-FFF2-40B4-BE49-F238E27FC236}">
                <a16:creationId xmlns:a16="http://schemas.microsoft.com/office/drawing/2014/main" id="{4397F5A9-C042-4447-8544-15624AB3B75B}"/>
              </a:ext>
            </a:extLst>
          </p:cNvPr>
          <p:cNvSpPr>
            <a:spLocks noGrp="1"/>
          </p:cNvSpPr>
          <p:nvPr>
            <p:ph type="body" sz="quarter" idx="42" hasCustomPrompt="1"/>
          </p:nvPr>
        </p:nvSpPr>
        <p:spPr>
          <a:xfrm>
            <a:off x="3276361"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8" name="Zástupný symbol pro obsah 2">
            <a:extLst>
              <a:ext uri="{FF2B5EF4-FFF2-40B4-BE49-F238E27FC236}">
                <a16:creationId xmlns:a16="http://schemas.microsoft.com/office/drawing/2014/main" id="{7AC8391F-B27B-4223-875E-C13B75FFA42F}"/>
              </a:ext>
            </a:extLst>
          </p:cNvPr>
          <p:cNvSpPr>
            <a:spLocks noGrp="1"/>
          </p:cNvSpPr>
          <p:nvPr>
            <p:ph sz="quarter" idx="43" hasCustomPrompt="1"/>
          </p:nvPr>
        </p:nvSpPr>
        <p:spPr>
          <a:xfrm>
            <a:off x="3395663"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8F9DDFC-D71F-4A42-A468-9D222534D437}"/>
              </a:ext>
            </a:extLst>
          </p:cNvPr>
          <p:cNvSpPr>
            <a:spLocks noGrp="1"/>
          </p:cNvSpPr>
          <p:nvPr>
            <p:ph type="body" sz="quarter" idx="26" hasCustomPrompt="1"/>
          </p:nvPr>
        </p:nvSpPr>
        <p:spPr>
          <a:xfrm>
            <a:off x="401637"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endParaRPr lang="en-US" noProof="0"/>
          </a:p>
        </p:txBody>
      </p:sp>
      <p:sp>
        <p:nvSpPr>
          <p:cNvPr id="6" name="Zástupný symbol pro text 17">
            <a:extLst>
              <a:ext uri="{FF2B5EF4-FFF2-40B4-BE49-F238E27FC236}">
                <a16:creationId xmlns:a16="http://schemas.microsoft.com/office/drawing/2014/main" id="{828A5C3B-F18D-435F-8099-281897160267}"/>
              </a:ext>
            </a:extLst>
          </p:cNvPr>
          <p:cNvSpPr>
            <a:spLocks noGrp="1"/>
          </p:cNvSpPr>
          <p:nvPr>
            <p:ph type="body" sz="quarter" idx="15" hasCustomPrompt="1"/>
          </p:nvPr>
        </p:nvSpPr>
        <p:spPr>
          <a:xfrm>
            <a:off x="401637"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7" name="Zástupný symbol pro obsah 2">
            <a:extLst>
              <a:ext uri="{FF2B5EF4-FFF2-40B4-BE49-F238E27FC236}">
                <a16:creationId xmlns:a16="http://schemas.microsoft.com/office/drawing/2014/main" id="{89693D84-4C56-458B-8A8D-8CD0AA596799}"/>
              </a:ext>
            </a:extLst>
          </p:cNvPr>
          <p:cNvSpPr>
            <a:spLocks noGrp="1"/>
          </p:cNvSpPr>
          <p:nvPr>
            <p:ph sz="quarter" idx="28" hasCustomPrompt="1"/>
          </p:nvPr>
        </p:nvSpPr>
        <p:spPr>
          <a:xfrm>
            <a:off x="51593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4" name="Zástupný symbol pro text 17">
            <a:extLst>
              <a:ext uri="{FF2B5EF4-FFF2-40B4-BE49-F238E27FC236}">
                <a16:creationId xmlns:a16="http://schemas.microsoft.com/office/drawing/2014/main" id="{F266E1B7-B1A6-4BA5-812F-53864EF6C9A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5" name="Nadpis 1">
            <a:extLst>
              <a:ext uri="{FF2B5EF4-FFF2-40B4-BE49-F238E27FC236}">
                <a16:creationId xmlns:a16="http://schemas.microsoft.com/office/drawing/2014/main" id="{A25BEC6A-2C64-466C-8767-8BCAEE4DD3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571825549"/>
      </p:ext>
    </p:extLst>
  </p:cSld>
  <p:clrMapOvr>
    <a:masterClrMapping/>
  </p:clrMapOvr>
  <p:extLst>
    <p:ext uri="{DCECCB84-F9BA-43D5-87BE-67443E8EF086}">
      <p15:sldGuideLst xmlns:p15="http://schemas.microsoft.com/office/powerpoint/2012/main">
        <p15:guide id="1" pos="2139">
          <p15:clr>
            <a:srgbClr val="FBAE40"/>
          </p15:clr>
        </p15:guide>
        <p15:guide id="2" pos="3931">
          <p15:clr>
            <a:srgbClr val="FBAE40"/>
          </p15:clr>
        </p15:guide>
        <p15:guide id="3" pos="5745">
          <p15:clr>
            <a:srgbClr val="FBAE40"/>
          </p15:clr>
        </p15:guide>
        <p15:guide id="4" orient="horz" pos="2205">
          <p15:clr>
            <a:srgbClr val="FBAE40"/>
          </p15:clr>
        </p15:guide>
        <p15:guide id="5" orient="horz" pos="3226">
          <p15:clr>
            <a:srgbClr val="FBAE40"/>
          </p15:clr>
        </p15:guide>
        <p15:guide id="6" pos="1935">
          <p15:clr>
            <a:srgbClr val="FBAE40"/>
          </p15:clr>
        </p15:guide>
        <p15:guide id="7" pos="3749">
          <p15:clr>
            <a:srgbClr val="FBAE40"/>
          </p15:clr>
        </p15:guide>
        <p15:guide id="8" pos="554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DE32B23-D09B-45F2-891D-3DC144DB36DD}"/>
              </a:ext>
            </a:extLst>
          </p:cNvPr>
          <p:cNvSpPr/>
          <p:nvPr userDrawn="1"/>
        </p:nvSpPr>
        <p:spPr>
          <a:xfrm>
            <a:off x="0" y="2460056"/>
            <a:ext cx="12192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noProof="0">
              <a:solidFill>
                <a:schemeClr val="tx1"/>
              </a:solidFill>
              <a:latin typeface="Y Soft" panose="02000506030000020004" pitchFamily="50" charset="-18"/>
            </a:endParaRPr>
          </a:p>
        </p:txBody>
      </p:sp>
      <p:sp>
        <p:nvSpPr>
          <p:cNvPr id="6" name="Zástupný symbol pro text 17">
            <a:extLst>
              <a:ext uri="{FF2B5EF4-FFF2-40B4-BE49-F238E27FC236}">
                <a16:creationId xmlns:a16="http://schemas.microsoft.com/office/drawing/2014/main" id="{21D830AF-15B2-4D25-88A5-F4023DDA9C73}"/>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accent1"/>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26166CF6-70AA-40AB-AC06-C3BE9458B00B}"/>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36862334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_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Zástupný symbol pro text 17">
            <a:extLst>
              <a:ext uri="{FF2B5EF4-FFF2-40B4-BE49-F238E27FC236}">
                <a16:creationId xmlns:a16="http://schemas.microsoft.com/office/drawing/2014/main" id="{D544AF12-3A7E-462A-8FC5-2B7EE0D53311}"/>
              </a:ext>
            </a:extLst>
          </p:cNvPr>
          <p:cNvSpPr>
            <a:spLocks noGrp="1"/>
          </p:cNvSpPr>
          <p:nvPr>
            <p:ph type="body" sz="quarter" idx="10" hasCustomPrompt="1"/>
          </p:nvPr>
        </p:nvSpPr>
        <p:spPr>
          <a:xfrm>
            <a:off x="634558" y="411958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bg1"/>
                </a:solidFill>
                <a:latin typeface="+mj-lt"/>
              </a:defRPr>
            </a:lvl1pPr>
          </a:lstStyle>
          <a:p>
            <a:pPr lvl="0"/>
            <a:r>
              <a:rPr lang="en-US" noProof="0"/>
              <a:t>subheadline</a:t>
            </a:r>
          </a:p>
        </p:txBody>
      </p:sp>
      <p:sp>
        <p:nvSpPr>
          <p:cNvPr id="5" name="Nadpis 1">
            <a:extLst>
              <a:ext uri="{FF2B5EF4-FFF2-40B4-BE49-F238E27FC236}">
                <a16:creationId xmlns:a16="http://schemas.microsoft.com/office/drawing/2014/main" id="{FF4A55BF-0E8E-4D51-B012-AC49B3AC1297}"/>
              </a:ext>
            </a:extLst>
          </p:cNvPr>
          <p:cNvSpPr>
            <a:spLocks noGrp="1"/>
          </p:cNvSpPr>
          <p:nvPr>
            <p:ph type="title" hasCustomPrompt="1"/>
          </p:nvPr>
        </p:nvSpPr>
        <p:spPr>
          <a:xfrm>
            <a:off x="620020" y="2955966"/>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headline</a:t>
            </a:r>
          </a:p>
        </p:txBody>
      </p:sp>
    </p:spTree>
    <p:extLst>
      <p:ext uri="{BB962C8B-B14F-4D97-AF65-F5344CB8AC3E}">
        <p14:creationId xmlns:p14="http://schemas.microsoft.com/office/powerpoint/2010/main" val="36248758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2_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Zástupný symbol pro text 17">
            <a:extLst>
              <a:ext uri="{FF2B5EF4-FFF2-40B4-BE49-F238E27FC236}">
                <a16:creationId xmlns:a16="http://schemas.microsoft.com/office/drawing/2014/main" id="{DB3D3027-D806-43B8-B630-3D5C2BA4133A}"/>
              </a:ext>
            </a:extLst>
          </p:cNvPr>
          <p:cNvSpPr>
            <a:spLocks noGrp="1"/>
          </p:cNvSpPr>
          <p:nvPr>
            <p:ph type="body" sz="quarter" idx="10" hasCustomPrompt="1"/>
          </p:nvPr>
        </p:nvSpPr>
        <p:spPr>
          <a:xfrm>
            <a:off x="634558" y="411958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bg1"/>
                </a:solidFill>
                <a:latin typeface="+mj-lt"/>
              </a:defRPr>
            </a:lvl1pPr>
          </a:lstStyle>
          <a:p>
            <a:pPr lvl="0"/>
            <a:r>
              <a:rPr lang="en-US" noProof="0"/>
              <a:t>subheadline</a:t>
            </a:r>
          </a:p>
        </p:txBody>
      </p:sp>
      <p:sp>
        <p:nvSpPr>
          <p:cNvPr id="5" name="Nadpis 1">
            <a:extLst>
              <a:ext uri="{FF2B5EF4-FFF2-40B4-BE49-F238E27FC236}">
                <a16:creationId xmlns:a16="http://schemas.microsoft.com/office/drawing/2014/main" id="{DAF3C6E7-09D0-4F2F-AAFC-56D2834D66B8}"/>
              </a:ext>
            </a:extLst>
          </p:cNvPr>
          <p:cNvSpPr>
            <a:spLocks noGrp="1"/>
          </p:cNvSpPr>
          <p:nvPr>
            <p:ph type="title" hasCustomPrompt="1"/>
          </p:nvPr>
        </p:nvSpPr>
        <p:spPr>
          <a:xfrm>
            <a:off x="620020" y="2955966"/>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headline</a:t>
            </a:r>
          </a:p>
        </p:txBody>
      </p:sp>
    </p:spTree>
    <p:extLst>
      <p:ext uri="{BB962C8B-B14F-4D97-AF65-F5344CB8AC3E}">
        <p14:creationId xmlns:p14="http://schemas.microsoft.com/office/powerpoint/2010/main" val="1576818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6821F93-37D5-47F0-BB91-6ED8EB56F167}"/>
              </a:ext>
            </a:extLst>
          </p:cNvPr>
          <p:cNvSpPr/>
          <p:nvPr/>
        </p:nvSpPr>
        <p:spPr>
          <a:xfrm>
            <a:off x="0" y="2460056"/>
            <a:ext cx="12192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noProof="0">
              <a:solidFill>
                <a:schemeClr val="tx1"/>
              </a:solidFill>
              <a:latin typeface="Y Soft" panose="02000506030000020004" pitchFamily="50" charset="-18"/>
            </a:endParaRPr>
          </a:p>
        </p:txBody>
      </p:sp>
      <p:sp>
        <p:nvSpPr>
          <p:cNvPr id="9" name="Zástupný symbol pro text 17">
            <a:extLst>
              <a:ext uri="{FF2B5EF4-FFF2-40B4-BE49-F238E27FC236}">
                <a16:creationId xmlns:a16="http://schemas.microsoft.com/office/drawing/2014/main" id="{B15680CC-6D1A-4994-AF8B-4EFF174CF5F9}"/>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accent1"/>
                </a:solidFill>
                <a:latin typeface="+mj-lt"/>
              </a:defRPr>
            </a:lvl1pPr>
          </a:lstStyle>
          <a:p>
            <a:pPr lvl="0"/>
            <a:r>
              <a:rPr lang="en-US" noProof="0"/>
              <a:t>subheadline</a:t>
            </a:r>
          </a:p>
        </p:txBody>
      </p:sp>
      <p:sp>
        <p:nvSpPr>
          <p:cNvPr id="4" name="Nadpis 1">
            <a:extLst>
              <a:ext uri="{FF2B5EF4-FFF2-40B4-BE49-F238E27FC236}">
                <a16:creationId xmlns:a16="http://schemas.microsoft.com/office/drawing/2014/main" id="{78389304-0E4E-4A2F-97A8-45313D477D01}"/>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accent1"/>
                </a:solidFill>
              </a:defRPr>
            </a:lvl1pPr>
          </a:lstStyle>
          <a:p>
            <a:r>
              <a:rPr lang="en-US" noProof="0"/>
              <a:t>headline</a:t>
            </a:r>
          </a:p>
        </p:txBody>
      </p:sp>
      <p:sp>
        <p:nvSpPr>
          <p:cNvPr id="6" name="Rectangle 2">
            <a:extLst>
              <a:ext uri="{FF2B5EF4-FFF2-40B4-BE49-F238E27FC236}">
                <a16:creationId xmlns:a16="http://schemas.microsoft.com/office/drawing/2014/main" id="{CD03F08E-F887-440B-9595-1112E2B3D05E}"/>
              </a:ext>
            </a:extLst>
          </p:cNvPr>
          <p:cNvSpPr/>
          <p:nvPr userDrawn="1"/>
        </p:nvSpPr>
        <p:spPr>
          <a:xfrm>
            <a:off x="0" y="2460056"/>
            <a:ext cx="12192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noProof="0">
              <a:solidFill>
                <a:schemeClr val="tx1"/>
              </a:solidFill>
              <a:latin typeface="Y Soft" panose="02000506030000020004" pitchFamily="50" charset="-18"/>
            </a:endParaRPr>
          </a:p>
        </p:txBody>
      </p:sp>
    </p:spTree>
    <p:extLst>
      <p:ext uri="{BB962C8B-B14F-4D97-AF65-F5344CB8AC3E}">
        <p14:creationId xmlns:p14="http://schemas.microsoft.com/office/powerpoint/2010/main" val="4262393853"/>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3_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Zástupný symbol pro text 17">
            <a:extLst>
              <a:ext uri="{FF2B5EF4-FFF2-40B4-BE49-F238E27FC236}">
                <a16:creationId xmlns:a16="http://schemas.microsoft.com/office/drawing/2014/main" id="{ABA44208-78E1-4DDA-895F-D2EF28F7F096}"/>
              </a:ext>
            </a:extLst>
          </p:cNvPr>
          <p:cNvSpPr>
            <a:spLocks noGrp="1"/>
          </p:cNvSpPr>
          <p:nvPr>
            <p:ph type="body" sz="quarter" idx="10" hasCustomPrompt="1"/>
          </p:nvPr>
        </p:nvSpPr>
        <p:spPr>
          <a:xfrm>
            <a:off x="634558" y="411958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bg1"/>
                </a:solidFill>
                <a:latin typeface="+mj-lt"/>
              </a:defRPr>
            </a:lvl1pPr>
          </a:lstStyle>
          <a:p>
            <a:pPr lvl="0"/>
            <a:r>
              <a:rPr lang="en-US" noProof="0"/>
              <a:t>subheadline</a:t>
            </a:r>
          </a:p>
        </p:txBody>
      </p:sp>
      <p:sp>
        <p:nvSpPr>
          <p:cNvPr id="5" name="Nadpis 1">
            <a:extLst>
              <a:ext uri="{FF2B5EF4-FFF2-40B4-BE49-F238E27FC236}">
                <a16:creationId xmlns:a16="http://schemas.microsoft.com/office/drawing/2014/main" id="{67081BAE-1EDD-4FAC-A14F-4B739A1F3176}"/>
              </a:ext>
            </a:extLst>
          </p:cNvPr>
          <p:cNvSpPr>
            <a:spLocks noGrp="1"/>
          </p:cNvSpPr>
          <p:nvPr>
            <p:ph type="title" hasCustomPrompt="1"/>
          </p:nvPr>
        </p:nvSpPr>
        <p:spPr>
          <a:xfrm>
            <a:off x="620020" y="2955966"/>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headline</a:t>
            </a:r>
          </a:p>
        </p:txBody>
      </p:sp>
    </p:spTree>
    <p:extLst>
      <p:ext uri="{BB962C8B-B14F-4D97-AF65-F5344CB8AC3E}">
        <p14:creationId xmlns:p14="http://schemas.microsoft.com/office/powerpoint/2010/main" val="38714486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401637" y="1826988"/>
            <a:ext cx="11407776" cy="1705833"/>
          </a:xfrm>
          <a:prstGeom prst="rect">
            <a:avLst/>
          </a:prstGeom>
        </p:spPr>
        <p:txBody>
          <a:bodyPr wrap="square" lIns="108000" tIns="72000" rIns="108000" bIns="72000">
            <a:spAutoFit/>
          </a:bodyPr>
          <a:lstStyle>
            <a:lvl1pPr marL="180000" indent="-180000">
              <a:spcBef>
                <a:spcPts val="0"/>
              </a:spcBef>
              <a:spcAft>
                <a:spcPts val="600"/>
              </a:spcAft>
              <a:buClr>
                <a:schemeClr val="accent1"/>
              </a:buClr>
              <a:defRPr sz="2400">
                <a:solidFill>
                  <a:srgbClr val="000000"/>
                </a:solidFill>
              </a:defRPr>
            </a:lvl1pPr>
            <a:lvl2pPr marL="360000" indent="-180000">
              <a:spcBef>
                <a:spcPts val="0"/>
              </a:spcBef>
              <a:spcAft>
                <a:spcPts val="600"/>
              </a:spcAft>
              <a:defRPr sz="2400">
                <a:solidFill>
                  <a:schemeClr val="tx2">
                    <a:lumMod val="50000"/>
                  </a:schemeClr>
                </a:solidFill>
              </a:defRPr>
            </a:lvl2pPr>
            <a:lvl3pPr marL="540000" indent="-180000">
              <a:spcBef>
                <a:spcPts val="0"/>
              </a:spcBef>
              <a:spcAft>
                <a:spcPts val="600"/>
              </a:spcAft>
              <a:defRPr sz="2400">
                <a:solidFill>
                  <a:srgbClr val="7F7F7F"/>
                </a:solidFill>
              </a:defRPr>
            </a:lvl3pPr>
            <a:lvl4pPr marL="720000" indent="-180000">
              <a:spcBef>
                <a:spcPts val="0"/>
              </a:spcBef>
              <a:spcAft>
                <a:spcPts val="600"/>
              </a:spcAft>
              <a:defRPr sz="2400">
                <a:solidFill>
                  <a:schemeClr val="tx2">
                    <a:lumMod val="60000"/>
                    <a:lumOff val="40000"/>
                  </a:schemeClr>
                </a:solidFill>
              </a:defRPr>
            </a:lvl4pPr>
            <a:lvl5pPr marL="720000" indent="0">
              <a:buNone/>
              <a:defRPr sz="24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2076004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t>
            </a:r>
            <a:r>
              <a:rPr lang="en-US" noProof="0" err="1"/>
              <a:t>antiopam</a:t>
            </a:r>
            <a:r>
              <a:rPr lang="en-US" noProof="0"/>
              <a:t> argumentum </a:t>
            </a:r>
            <a:r>
              <a:rPr lang="en-US" noProof="0" err="1"/>
              <a:t>mel</a:t>
            </a:r>
            <a:r>
              <a:rPr lang="en-US" noProof="0"/>
              <a:t>. </a:t>
            </a:r>
            <a:r>
              <a:rPr lang="en-US" noProof="0" err="1"/>
              <a:t>Hinc</a:t>
            </a:r>
            <a:r>
              <a:rPr lang="en-US" noProof="0"/>
              <a:t> </a:t>
            </a:r>
            <a:r>
              <a:rPr lang="en-US" noProof="0" err="1"/>
              <a:t>inani</a:t>
            </a:r>
            <a:r>
              <a:rPr lang="en-US" noProof="0"/>
              <a:t> </a:t>
            </a:r>
            <a:r>
              <a:rPr lang="en-US" noProof="0" err="1"/>
              <a:t>mentitum</a:t>
            </a:r>
            <a:r>
              <a:rPr lang="en-US" noProof="0"/>
              <a:t> quo an, vis </a:t>
            </a:r>
            <a:r>
              <a:rPr lang="en-US" noProof="0" err="1"/>
              <a:t>munere</a:t>
            </a:r>
            <a:r>
              <a:rPr lang="en-US" noProof="0"/>
              <a:t> </a:t>
            </a:r>
            <a:r>
              <a:rPr lang="en-US" noProof="0" err="1"/>
              <a:t>pertinax</a:t>
            </a:r>
            <a:r>
              <a:rPr lang="en-US" noProof="0"/>
              <a:t> argumentum ne.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401635" y="3134575"/>
            <a:ext cx="7511875" cy="450105"/>
          </a:xfrm>
          <a:prstGeom prst="rect">
            <a:avLst/>
          </a:prstGeom>
        </p:spPr>
        <p:txBody>
          <a:bodyPr wrap="square" lIns="108000" tIns="72000" rIns="108000" bIns="72000">
            <a:spAutoFit/>
          </a:bodyPr>
          <a:lstStyle>
            <a:lvl1pPr marL="0" indent="0">
              <a:spcBef>
                <a:spcPts val="0"/>
              </a:spcBef>
              <a:buNone/>
              <a:defRPr sz="2200" b="0" cap="all" baseline="0">
                <a:solidFill>
                  <a:schemeClr val="accent1"/>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401635" y="1643034"/>
            <a:ext cx="7511875" cy="921003"/>
          </a:xfrm>
          <a:prstGeom prst="rect">
            <a:avLst/>
          </a:prstGeom>
        </p:spPr>
        <p:txBody>
          <a:bodyPr wrap="square" lIns="108000" tIns="72000" rIns="108000" bIns="72000">
            <a:spAutoFit/>
          </a:bodyPr>
          <a:lstStyle>
            <a:lvl1pPr marL="0" indent="0">
              <a:spcBef>
                <a:spcPts val="0"/>
              </a:spcBef>
              <a:buNone/>
              <a:defRPr sz="2800" b="1" cap="all" baseline="0">
                <a:solidFill>
                  <a:schemeClr val="tx2">
                    <a:lumMod val="50000"/>
                  </a:schemeClr>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401635" y="329184"/>
            <a:ext cx="11407776" cy="810204"/>
          </a:xfrm>
          <a:prstGeom prst="rect">
            <a:avLst/>
          </a:prstGeom>
        </p:spPr>
        <p:txBody>
          <a:bodyPr wrap="square" lIns="90000" tIns="72000" rIns="108000" bIns="72000">
            <a:spAutoFit/>
          </a:bodyPr>
          <a:lstStyle>
            <a:lvl1pPr>
              <a:defRPr sz="4800" b="1" cap="all" baseline="0"/>
            </a:lvl1pPr>
          </a:lstStyle>
          <a:p>
            <a:r>
              <a:rPr lang="en-US" noProof="0"/>
              <a:t>headline</a:t>
            </a:r>
          </a:p>
        </p:txBody>
      </p:sp>
      <p:sp>
        <p:nvSpPr>
          <p:cNvPr id="6" name="Zástupný symbol pro text 17">
            <a:extLst>
              <a:ext uri="{FF2B5EF4-FFF2-40B4-BE49-F238E27FC236}">
                <a16:creationId xmlns:a16="http://schemas.microsoft.com/office/drawing/2014/main" id="{17D74A1E-1C66-4F76-92BF-12223C19333F}"/>
              </a:ext>
            </a:extLst>
          </p:cNvPr>
          <p:cNvSpPr>
            <a:spLocks noGrp="1"/>
          </p:cNvSpPr>
          <p:nvPr>
            <p:ph type="body" sz="quarter" idx="16"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Tree>
    <p:extLst>
      <p:ext uri="{BB962C8B-B14F-4D97-AF65-F5344CB8AC3E}">
        <p14:creationId xmlns:p14="http://schemas.microsoft.com/office/powerpoint/2010/main" val="1320830953"/>
      </p:ext>
    </p:extLst>
  </p:cSld>
  <p:clrMapOvr>
    <a:masterClrMapping/>
  </p:clrMapOvr>
  <p:transition spd="slow">
    <p:push dir="u"/>
  </p:transition>
  <p:extLst>
    <p:ext uri="{DCECCB84-F9BA-43D5-87BE-67443E8EF086}">
      <p15:sldGuideLst xmlns:p15="http://schemas.microsoft.com/office/powerpoint/2012/main">
        <p15:guide id="1" pos="490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 Big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53773"/>
            <a:ext cx="11407776" cy="754804"/>
          </a:xfrm>
          <a:prstGeom prst="rect">
            <a:avLst/>
          </a:prstGeom>
        </p:spPr>
        <p:txBody>
          <a:bodyPr wrap="square" lIns="90000" tIns="72000" rIns="108000" bIns="72000">
            <a:spAutoFit/>
          </a:bodyPr>
          <a:lstStyle>
            <a:lvl1pPr>
              <a:defRPr sz="4400" b="1" cap="all" baseline="0">
                <a:solidFill>
                  <a:schemeClr val="accent1"/>
                </a:solidFill>
              </a:defRPr>
            </a:lvl1pPr>
          </a:lstStyle>
          <a:p>
            <a:r>
              <a:rPr lang="en-US" noProof="0"/>
              <a:t>headline</a:t>
            </a:r>
          </a:p>
        </p:txBody>
      </p:sp>
      <p:sp>
        <p:nvSpPr>
          <p:cNvPr id="6" name="Zástupný symbol pro text 6">
            <a:extLst>
              <a:ext uri="{FF2B5EF4-FFF2-40B4-BE49-F238E27FC236}">
                <a16:creationId xmlns:a16="http://schemas.microsoft.com/office/drawing/2014/main" id="{ADAD7747-819A-4037-B804-0F3A251200F3}"/>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t>
            </a:r>
            <a:r>
              <a:rPr lang="en-US" noProof="0" err="1"/>
              <a:t>antiopam</a:t>
            </a:r>
            <a:r>
              <a:rPr lang="en-US" noProof="0"/>
              <a:t> argumentum </a:t>
            </a:r>
            <a:r>
              <a:rPr lang="en-US" noProof="0" err="1"/>
              <a:t>mel</a:t>
            </a:r>
            <a:r>
              <a:rPr lang="en-US" noProof="0"/>
              <a:t>. </a:t>
            </a:r>
            <a:r>
              <a:rPr lang="en-US" noProof="0" err="1"/>
              <a:t>Hinc</a:t>
            </a:r>
            <a:r>
              <a:rPr lang="en-US" noProof="0"/>
              <a:t> </a:t>
            </a:r>
            <a:r>
              <a:rPr lang="en-US" noProof="0" err="1"/>
              <a:t>inani</a:t>
            </a:r>
            <a:r>
              <a:rPr lang="en-US" noProof="0"/>
              <a:t> </a:t>
            </a:r>
            <a:r>
              <a:rPr lang="en-US" noProof="0" err="1"/>
              <a:t>mentitum</a:t>
            </a:r>
            <a:r>
              <a:rPr lang="en-US" noProof="0"/>
              <a:t> quo an, vis </a:t>
            </a:r>
            <a:r>
              <a:rPr lang="en-US" noProof="0" err="1"/>
              <a:t>munere</a:t>
            </a:r>
            <a:r>
              <a:rPr lang="en-US" noProof="0"/>
              <a:t> </a:t>
            </a:r>
            <a:r>
              <a:rPr lang="en-US" noProof="0" err="1"/>
              <a:t>pertinax</a:t>
            </a:r>
            <a:r>
              <a:rPr lang="en-US" noProof="0"/>
              <a:t> argumentum ne.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a:t>
            </a:r>
          </a:p>
        </p:txBody>
      </p:sp>
      <p:sp>
        <p:nvSpPr>
          <p:cNvPr id="7" name="Zástupný symbol pro obsah 2">
            <a:extLst>
              <a:ext uri="{FF2B5EF4-FFF2-40B4-BE49-F238E27FC236}">
                <a16:creationId xmlns:a16="http://schemas.microsoft.com/office/drawing/2014/main" id="{5BB38FC1-232F-47C2-9957-7D2B9044C98D}"/>
              </a:ext>
            </a:extLst>
          </p:cNvPr>
          <p:cNvSpPr>
            <a:spLocks noGrp="1"/>
          </p:cNvSpPr>
          <p:nvPr>
            <p:ph sz="quarter" idx="26" hasCustomPrompt="1"/>
          </p:nvPr>
        </p:nvSpPr>
        <p:spPr>
          <a:xfrm>
            <a:off x="6503988" y="512763"/>
            <a:ext cx="5688012" cy="58324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2516305424"/>
      </p:ext>
    </p:extLst>
  </p:cSld>
  <p:clrMapOvr>
    <a:masterClrMapping/>
  </p:clrMapOvr>
  <p:transition spd="slow">
    <p:push dir="u"/>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 column key text or big picture">
    <p:spTree>
      <p:nvGrpSpPr>
        <p:cNvPr id="1" name=""/>
        <p:cNvGrpSpPr/>
        <p:nvPr/>
      </p:nvGrpSpPr>
      <p:grpSpPr>
        <a:xfrm>
          <a:off x="0" y="0"/>
          <a:ext cx="0" cy="0"/>
          <a:chOff x="0" y="0"/>
          <a:chExt cx="0" cy="0"/>
        </a:xfrm>
      </p:grpSpPr>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1361745851"/>
      </p:ext>
    </p:extLst>
  </p:cSld>
  <p:clrMapOvr>
    <a:masterClrMapping/>
  </p:clrMapOvr>
  <p:transition spd="slow">
    <p:push dir="u"/>
  </p:transition>
  <p:extLst>
    <p:ext uri="{DCECCB84-F9BA-43D5-87BE-67443E8EF086}">
      <p15:sldGuideLst xmlns:p15="http://schemas.microsoft.com/office/powerpoint/2012/main">
        <p15:guide id="5" orient="horz" pos="3793">
          <p15:clr>
            <a:srgbClr val="FBAE40"/>
          </p15:clr>
        </p15:guide>
        <p15:guide id="6" orient="horz" pos="109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 column product description">
    <p:spTree>
      <p:nvGrpSpPr>
        <p:cNvPr id="1" name=""/>
        <p:cNvGrpSpPr/>
        <p:nvPr/>
      </p:nvGrpSpPr>
      <p:grpSpPr>
        <a:xfrm>
          <a:off x="0" y="0"/>
          <a:ext cx="0" cy="0"/>
          <a:chOff x="0" y="0"/>
          <a:chExt cx="0" cy="0"/>
        </a:xfrm>
      </p:grpSpPr>
      <p:cxnSp>
        <p:nvCxnSpPr>
          <p:cNvPr id="15" name="Přímá spojnice 14">
            <a:extLst>
              <a:ext uri="{FF2B5EF4-FFF2-40B4-BE49-F238E27FC236}">
                <a16:creationId xmlns:a16="http://schemas.microsoft.com/office/drawing/2014/main" id="{EF38230F-BFD5-4426-A4E8-8A0B8088CEDA}"/>
              </a:ext>
            </a:extLst>
          </p:cNvPr>
          <p:cNvCxnSpPr>
            <a:cxnSpLocks/>
          </p:cNvCxnSpPr>
          <p:nvPr userDrawn="1"/>
        </p:nvCxnSpPr>
        <p:spPr>
          <a:xfrm>
            <a:off x="2143125" y="7188200"/>
            <a:ext cx="1702385" cy="0"/>
          </a:xfrm>
          <a:prstGeom prst="line">
            <a:avLst/>
          </a:prstGeom>
          <a:ln w="19050">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0CC4D56-DBCA-4A0E-A894-E2E42CD5FC7F}"/>
              </a:ext>
            </a:extLst>
          </p:cNvPr>
          <p:cNvCxnSpPr>
            <a:cxnSpLocks/>
          </p:cNvCxnSpPr>
          <p:nvPr userDrawn="1"/>
        </p:nvCxnSpPr>
        <p:spPr>
          <a:xfrm>
            <a:off x="7402131" y="7188200"/>
            <a:ext cx="1702385" cy="0"/>
          </a:xfrm>
          <a:prstGeom prst="line">
            <a:avLst/>
          </a:prstGeom>
          <a:ln w="1905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Zástupný symbol obrázku 3">
            <a:extLst>
              <a:ext uri="{FF2B5EF4-FFF2-40B4-BE49-F238E27FC236}">
                <a16:creationId xmlns:a16="http://schemas.microsoft.com/office/drawing/2014/main" id="{95423FA9-1650-42B9-BC61-59A87C62D2C0}"/>
              </a:ext>
            </a:extLst>
          </p:cNvPr>
          <p:cNvSpPr>
            <a:spLocks noGrp="1"/>
          </p:cNvSpPr>
          <p:nvPr>
            <p:ph type="pic" sz="quarter" idx="24" hasCustomPrompt="1"/>
          </p:nvPr>
        </p:nvSpPr>
        <p:spPr>
          <a:xfrm>
            <a:off x="2019300" y="1828470"/>
            <a:ext cx="7291448" cy="3810329"/>
          </a:xfrm>
          <a:prstGeom prst="rect">
            <a:avLst/>
          </a:prstGeom>
          <a:blipFill>
            <a:blip r:embed="rId2"/>
            <a:stretch>
              <a:fillRect/>
            </a:stretch>
          </a:blipFill>
        </p:spPr>
        <p:txBody>
          <a:bodyPr lIns="108000" tIns="72000" rIns="108000" bIns="72000"/>
          <a:lstStyle>
            <a:lvl1pPr marL="0" indent="0">
              <a:spcBef>
                <a:spcPts val="0"/>
              </a:spcBef>
              <a:spcAft>
                <a:spcPts val="600"/>
              </a:spcAft>
              <a:buNone/>
              <a:defRPr sz="1800" b="1">
                <a:solidFill>
                  <a:schemeClr val="accent6"/>
                </a:solidFill>
              </a:defRPr>
            </a:lvl1pPr>
          </a:lstStyle>
          <a:p>
            <a:r>
              <a:rPr lang="en-US" noProof="0"/>
              <a:t>Choose your picture and set descriptions with guide lines (copy them from Slide Master view at the bottom of this slide)</a:t>
            </a:r>
          </a:p>
        </p:txBody>
      </p:sp>
      <p:sp>
        <p:nvSpPr>
          <p:cNvPr id="30" name="Zástupný symbol pro text 6">
            <a:extLst>
              <a:ext uri="{FF2B5EF4-FFF2-40B4-BE49-F238E27FC236}">
                <a16:creationId xmlns:a16="http://schemas.microsoft.com/office/drawing/2014/main" id="{E3F7BC5E-E0E1-4D7F-B142-2FFCC96586AE}"/>
              </a:ext>
            </a:extLst>
          </p:cNvPr>
          <p:cNvSpPr>
            <a:spLocks noGrp="1"/>
          </p:cNvSpPr>
          <p:nvPr>
            <p:ph type="body" sz="quarter" idx="18" hasCustomPrompt="1"/>
          </p:nvPr>
        </p:nvSpPr>
        <p:spPr>
          <a:xfrm>
            <a:off x="7480505" y="49617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29" name="Zástupný symbol pro text 6">
            <a:extLst>
              <a:ext uri="{FF2B5EF4-FFF2-40B4-BE49-F238E27FC236}">
                <a16:creationId xmlns:a16="http://schemas.microsoft.com/office/drawing/2014/main" id="{589C140F-AF00-488F-BFF4-956A4B553092}"/>
              </a:ext>
            </a:extLst>
          </p:cNvPr>
          <p:cNvSpPr>
            <a:spLocks noGrp="1"/>
          </p:cNvSpPr>
          <p:nvPr>
            <p:ph type="body" sz="quarter" idx="17" hasCustomPrompt="1"/>
          </p:nvPr>
        </p:nvSpPr>
        <p:spPr>
          <a:xfrm>
            <a:off x="7480505" y="35266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8" name="Zástupný symbol pro text 6">
            <a:extLst>
              <a:ext uri="{FF2B5EF4-FFF2-40B4-BE49-F238E27FC236}">
                <a16:creationId xmlns:a16="http://schemas.microsoft.com/office/drawing/2014/main" id="{A204DD8F-C6C2-4072-9EF4-5181554C9744}"/>
              </a:ext>
            </a:extLst>
          </p:cNvPr>
          <p:cNvSpPr>
            <a:spLocks noGrp="1"/>
          </p:cNvSpPr>
          <p:nvPr>
            <p:ph type="body" sz="quarter" idx="16" hasCustomPrompt="1"/>
          </p:nvPr>
        </p:nvSpPr>
        <p:spPr>
          <a:xfrm>
            <a:off x="7480505" y="2338739"/>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4" name="Zástupný symbol pro text 6">
            <a:extLst>
              <a:ext uri="{FF2B5EF4-FFF2-40B4-BE49-F238E27FC236}">
                <a16:creationId xmlns:a16="http://schemas.microsoft.com/office/drawing/2014/main" id="{201CD003-C7B3-4957-A608-E7C1C6E008DB}"/>
              </a:ext>
            </a:extLst>
          </p:cNvPr>
          <p:cNvSpPr>
            <a:spLocks noGrp="1"/>
          </p:cNvSpPr>
          <p:nvPr>
            <p:ph type="body" sz="quarter" idx="15" hasCustomPrompt="1"/>
          </p:nvPr>
        </p:nvSpPr>
        <p:spPr>
          <a:xfrm>
            <a:off x="2143125" y="2739274"/>
            <a:ext cx="1624011" cy="280452"/>
          </a:xfrm>
          <a:prstGeom prst="rect">
            <a:avLst/>
          </a:prstGeom>
        </p:spPr>
        <p:txBody>
          <a:bodyPr wrap="square" lIns="0" tIns="36000" rIns="0" bIns="36000">
            <a:spAutoFit/>
          </a:bodyPr>
          <a:lstStyle>
            <a:lvl1pPr marL="0" indent="0">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1" name="Nadpis 1">
            <a:extLst>
              <a:ext uri="{FF2B5EF4-FFF2-40B4-BE49-F238E27FC236}">
                <a16:creationId xmlns:a16="http://schemas.microsoft.com/office/drawing/2014/main" id="{27D20052-7DA8-4826-9F7B-A307ABDB679B}"/>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lvl1pPr>
          </a:lstStyle>
          <a:p>
            <a:r>
              <a:rPr lang="en-US" noProof="0"/>
              <a:t>Product name</a:t>
            </a:r>
          </a:p>
        </p:txBody>
      </p:sp>
    </p:spTree>
    <p:extLst>
      <p:ext uri="{BB962C8B-B14F-4D97-AF65-F5344CB8AC3E}">
        <p14:creationId xmlns:p14="http://schemas.microsoft.com/office/powerpoint/2010/main" val="3056241971"/>
      </p:ext>
    </p:extLst>
  </p:cSld>
  <p:clrMapOvr>
    <a:masterClrMapping/>
  </p:clrMapOvr>
  <p:transition spd="slow">
    <p:push dir="u"/>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 column quotation">
    <p:spTree>
      <p:nvGrpSpPr>
        <p:cNvPr id="1" name=""/>
        <p:cNvGrpSpPr/>
        <p:nvPr/>
      </p:nvGrpSpPr>
      <p:grpSpPr>
        <a:xfrm>
          <a:off x="0" y="0"/>
          <a:ext cx="0" cy="0"/>
          <a:chOff x="0" y="0"/>
          <a:chExt cx="0" cy="0"/>
        </a:xfrm>
      </p:grpSpPr>
      <p:sp>
        <p:nvSpPr>
          <p:cNvPr id="8" name="Zástupný symbol obrázku 7">
            <a:extLst>
              <a:ext uri="{FF2B5EF4-FFF2-40B4-BE49-F238E27FC236}">
                <a16:creationId xmlns:a16="http://schemas.microsoft.com/office/drawing/2014/main" id="{3CCB8EF0-75E8-4BE7-BDE3-FD277EF9E5CE}"/>
              </a:ext>
            </a:extLst>
          </p:cNvPr>
          <p:cNvSpPr>
            <a:spLocks noGrp="1"/>
          </p:cNvSpPr>
          <p:nvPr>
            <p:ph type="pic" sz="quarter" idx="14" hasCustomPrompt="1"/>
          </p:nvPr>
        </p:nvSpPr>
        <p:spPr>
          <a:xfrm>
            <a:off x="2345183" y="2024755"/>
            <a:ext cx="395107" cy="366014"/>
          </a:xfrm>
          <a:prstGeom prst="rect">
            <a:avLst/>
          </a:prstGeom>
          <a:blipFill>
            <a:blip r:embed="rId2"/>
            <a:stretch>
              <a:fillRect/>
            </a:stretch>
          </a:blipFill>
        </p:spPr>
        <p:txBody>
          <a:bodyPr/>
          <a:lstStyle>
            <a:lvl1pPr marL="0" indent="0">
              <a:buNone/>
              <a:defRPr sz="800"/>
            </a:lvl1pPr>
          </a:lstStyle>
          <a:p>
            <a:r>
              <a:rPr lang="en-US" noProof="0"/>
              <a:t> </a:t>
            </a:r>
          </a:p>
        </p:txBody>
      </p:sp>
      <p:sp>
        <p:nvSpPr>
          <p:cNvPr id="9" name="Zástupný symbol pro text 17">
            <a:extLst>
              <a:ext uri="{FF2B5EF4-FFF2-40B4-BE49-F238E27FC236}">
                <a16:creationId xmlns:a16="http://schemas.microsoft.com/office/drawing/2014/main" id="{75741031-84AC-4C84-8D3A-EBCC2E798881}"/>
              </a:ext>
            </a:extLst>
          </p:cNvPr>
          <p:cNvSpPr>
            <a:spLocks noGrp="1"/>
          </p:cNvSpPr>
          <p:nvPr>
            <p:ph type="body" sz="quarter" idx="26" hasCustomPrompt="1"/>
          </p:nvPr>
        </p:nvSpPr>
        <p:spPr>
          <a:xfrm>
            <a:off x="2743288" y="2245071"/>
            <a:ext cx="6705424" cy="2430984"/>
          </a:xfrm>
          <a:prstGeom prst="rect">
            <a:avLst/>
          </a:prstGeom>
        </p:spPr>
        <p:txBody>
          <a:bodyPr wrap="square" lIns="108000" tIns="72000" rIns="108000" bIns="72000">
            <a:noAutofit/>
          </a:bodyPr>
          <a:lstStyle>
            <a:lvl1pPr marL="0" indent="0" algn="l">
              <a:spcBef>
                <a:spcPts val="0"/>
              </a:spcBef>
              <a:spcAft>
                <a:spcPts val="600"/>
              </a:spcAft>
              <a:buNone/>
              <a:defRPr sz="2700" b="0" cap="none" baseline="0">
                <a:solidFill>
                  <a:schemeClr val="tx1"/>
                </a:solidFill>
                <a:latin typeface="+mn-lt"/>
              </a:defRPr>
            </a:lvl1pPr>
          </a:lstStyle>
          <a:p>
            <a:pPr lvl="0"/>
            <a:r>
              <a:rPr lang="en-US" noProof="0"/>
              <a:t>Write the quotation here: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 </a:t>
            </a:r>
            <a:r>
              <a:rPr lang="en-US" noProof="0" err="1"/>
              <a:t>Nec</a:t>
            </a:r>
            <a:r>
              <a:rPr lang="en-US" noProof="0"/>
              <a:t> </a:t>
            </a:r>
            <a:r>
              <a:rPr lang="en-US" noProof="0" err="1"/>
              <a:t>patrioque</a:t>
            </a:r>
            <a:r>
              <a:rPr lang="en-US" noProof="0"/>
              <a:t> </a:t>
            </a:r>
            <a:r>
              <a:rPr lang="en-US" noProof="0" err="1"/>
              <a:t>voluptatibus</a:t>
            </a:r>
            <a:r>
              <a:rPr lang="en-US" noProof="0"/>
              <a:t> id, cu </a:t>
            </a:r>
            <a:r>
              <a:rPr lang="en-US" noProof="0" err="1"/>
              <a:t>graece</a:t>
            </a:r>
            <a:r>
              <a:rPr lang="en-US" noProof="0"/>
              <a:t> </a:t>
            </a:r>
            <a:r>
              <a:rPr lang="en-US" noProof="0" err="1"/>
              <a:t>nonumes</a:t>
            </a:r>
            <a:r>
              <a:rPr lang="en-US" noProof="0"/>
              <a:t> </a:t>
            </a:r>
            <a:r>
              <a:rPr lang="en-US" noProof="0" err="1"/>
              <a:t>eligendi</a:t>
            </a:r>
            <a:r>
              <a:rPr lang="en-US" noProof="0"/>
              <a:t> vim, </a:t>
            </a:r>
            <a:r>
              <a:rPr lang="en-US" noProof="0" err="1"/>
              <a:t>electram</a:t>
            </a:r>
            <a:r>
              <a:rPr lang="en-US" noProof="0"/>
              <a:t> </a:t>
            </a:r>
            <a:r>
              <a:rPr lang="en-US" noProof="0" err="1"/>
              <a:t>gubergren</a:t>
            </a:r>
            <a:r>
              <a:rPr lang="en-US" noProof="0"/>
              <a:t>. </a:t>
            </a:r>
          </a:p>
        </p:txBody>
      </p:sp>
      <p:sp>
        <p:nvSpPr>
          <p:cNvPr id="7" name="Nadpis 1">
            <a:extLst>
              <a:ext uri="{FF2B5EF4-FFF2-40B4-BE49-F238E27FC236}">
                <a16:creationId xmlns:a16="http://schemas.microsoft.com/office/drawing/2014/main" id="{0FE91831-D281-43EC-B4AF-8214958DE393}"/>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lvl1pPr>
          </a:lstStyle>
          <a:p>
            <a:r>
              <a:rPr lang="en-US" noProof="0"/>
              <a:t>headline</a:t>
            </a:r>
          </a:p>
        </p:txBody>
      </p:sp>
      <p:sp>
        <p:nvSpPr>
          <p:cNvPr id="10" name="Zástupný symbol obrázku 7">
            <a:extLst>
              <a:ext uri="{FF2B5EF4-FFF2-40B4-BE49-F238E27FC236}">
                <a16:creationId xmlns:a16="http://schemas.microsoft.com/office/drawing/2014/main" id="{60343DE5-A00F-4FED-9B82-65C73A2A215D}"/>
              </a:ext>
            </a:extLst>
          </p:cNvPr>
          <p:cNvSpPr>
            <a:spLocks noGrp="1"/>
          </p:cNvSpPr>
          <p:nvPr>
            <p:ph type="pic" sz="quarter" idx="27" hasCustomPrompt="1"/>
          </p:nvPr>
        </p:nvSpPr>
        <p:spPr>
          <a:xfrm rot="10800000">
            <a:off x="7811705" y="4160564"/>
            <a:ext cx="395107" cy="366014"/>
          </a:xfrm>
          <a:prstGeom prst="rect">
            <a:avLst/>
          </a:prstGeom>
          <a:blipFill>
            <a:blip r:embed="rId2"/>
            <a:stretch>
              <a:fillRect/>
            </a:stretch>
          </a:blipFill>
        </p:spPr>
        <p:txBody>
          <a:bodyPr/>
          <a:lstStyle>
            <a:lvl1pPr marL="0" indent="0">
              <a:buNone/>
              <a:defRPr sz="800"/>
            </a:lvl1pPr>
          </a:lstStyle>
          <a:p>
            <a:r>
              <a:rPr lang="en-US" noProof="0"/>
              <a:t> </a:t>
            </a:r>
          </a:p>
        </p:txBody>
      </p:sp>
      <p:sp>
        <p:nvSpPr>
          <p:cNvPr id="4" name="Text Placeholder 3">
            <a:extLst>
              <a:ext uri="{FF2B5EF4-FFF2-40B4-BE49-F238E27FC236}">
                <a16:creationId xmlns:a16="http://schemas.microsoft.com/office/drawing/2014/main" id="{A3071FD6-7E6F-4BE1-9D52-CD0B35F7BE14}"/>
              </a:ext>
            </a:extLst>
          </p:cNvPr>
          <p:cNvSpPr>
            <a:spLocks noGrp="1"/>
          </p:cNvSpPr>
          <p:nvPr>
            <p:ph type="body" sz="quarter" idx="28" hasCustomPrompt="1"/>
          </p:nvPr>
        </p:nvSpPr>
        <p:spPr>
          <a:xfrm>
            <a:off x="2740290" y="4761428"/>
            <a:ext cx="6705600" cy="367005"/>
          </a:xfrm>
        </p:spPr>
        <p:txBody>
          <a:bodyPr/>
          <a:lstStyle>
            <a:lvl1pPr marL="0" indent="0">
              <a:buNone/>
              <a:defRPr b="0"/>
            </a:lvl1pPr>
          </a:lstStyle>
          <a:p>
            <a:pPr lvl="0"/>
            <a:r>
              <a:rPr kumimoji="0" lang="en-US" sz="1600" b="1" i="0" u="none" strike="noStrike" kern="1200" cap="none" spc="0" normalizeH="0" baseline="0" noProof="0">
                <a:ln>
                  <a:noFill/>
                </a:ln>
                <a:solidFill>
                  <a:srgbClr val="222222"/>
                </a:solidFill>
                <a:effectLst/>
                <a:uLnTx/>
                <a:uFillTx/>
                <a:latin typeface="+mn-lt"/>
                <a:ea typeface="+mn-ea"/>
                <a:cs typeface="+mn-cs"/>
              </a:rPr>
              <a:t>Name, </a:t>
            </a:r>
            <a:r>
              <a:rPr lang="en-US" sz="1600" noProof="0"/>
              <a:t>Title</a:t>
            </a:r>
            <a:endParaRPr kumimoji="0" lang="en-US" sz="1600" b="0" i="0" u="none" strike="noStrike" kern="1200" cap="none" spc="0" normalizeH="0" baseline="0" noProof="0">
              <a:ln>
                <a:noFill/>
              </a:ln>
              <a:solidFill>
                <a:srgbClr val="222222"/>
              </a:solidFill>
              <a:effectLst/>
              <a:uLnTx/>
              <a:uFillTx/>
              <a:latin typeface="+mn-lt"/>
              <a:ea typeface="+mn-ea"/>
              <a:cs typeface="+mn-cs"/>
            </a:endParaRPr>
          </a:p>
        </p:txBody>
      </p:sp>
    </p:spTree>
    <p:extLst>
      <p:ext uri="{BB962C8B-B14F-4D97-AF65-F5344CB8AC3E}">
        <p14:creationId xmlns:p14="http://schemas.microsoft.com/office/powerpoint/2010/main" val="2743856517"/>
      </p:ext>
    </p:extLst>
  </p:cSld>
  <p:clrMapOvr>
    <a:masterClrMapping/>
  </p:clrMapOvr>
  <p:transition spd="slow">
    <p:push dir="u"/>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lumns bullet points 3">
    <p:spTree>
      <p:nvGrpSpPr>
        <p:cNvPr id="1" name=""/>
        <p:cNvGrpSpPr/>
        <p:nvPr/>
      </p:nvGrpSpPr>
      <p:grpSpPr>
        <a:xfrm>
          <a:off x="0" y="0"/>
          <a:ext cx="0" cy="0"/>
          <a:chOff x="0" y="0"/>
          <a:chExt cx="0" cy="0"/>
        </a:xfrm>
      </p:grpSpPr>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7" name="Zástupný symbol pro text 17">
            <a:extLst>
              <a:ext uri="{FF2B5EF4-FFF2-40B4-BE49-F238E27FC236}">
                <a16:creationId xmlns:a16="http://schemas.microsoft.com/office/drawing/2014/main" id="{6552474E-B61F-45E0-A75C-DF59D7060061}"/>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
        <p:nvSpPr>
          <p:cNvPr id="8" name="Nadpis 1">
            <a:extLst>
              <a:ext uri="{FF2B5EF4-FFF2-40B4-BE49-F238E27FC236}">
                <a16:creationId xmlns:a16="http://schemas.microsoft.com/office/drawing/2014/main" id="{17D34AFE-6B44-48EC-9A30-DD60CCB15EF0}"/>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1427029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lumns bullet points 1">
    <p:spTree>
      <p:nvGrpSpPr>
        <p:cNvPr id="1" name=""/>
        <p:cNvGrpSpPr/>
        <p:nvPr/>
      </p:nvGrpSpPr>
      <p:grpSpPr>
        <a:xfrm>
          <a:off x="0" y="0"/>
          <a:ext cx="0" cy="0"/>
          <a:chOff x="0" y="0"/>
          <a:chExt cx="0" cy="0"/>
        </a:xfrm>
      </p:grpSpPr>
      <p:sp>
        <p:nvSpPr>
          <p:cNvPr id="14" name="Zástupný symbol pro obsah 12">
            <a:extLst>
              <a:ext uri="{FF2B5EF4-FFF2-40B4-BE49-F238E27FC236}">
                <a16:creationId xmlns:a16="http://schemas.microsoft.com/office/drawing/2014/main" id="{A7CEB4B9-2003-4297-A1E8-CA4966765A56}"/>
              </a:ext>
            </a:extLst>
          </p:cNvPr>
          <p:cNvSpPr>
            <a:spLocks noGrp="1"/>
          </p:cNvSpPr>
          <p:nvPr>
            <p:ph sz="quarter" idx="20" hasCustomPrompt="1"/>
          </p:nvPr>
        </p:nvSpPr>
        <p:spPr>
          <a:xfrm>
            <a:off x="6311902"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1" name="Zástupný symbol pro text 17">
            <a:extLst>
              <a:ext uri="{FF2B5EF4-FFF2-40B4-BE49-F238E27FC236}">
                <a16:creationId xmlns:a16="http://schemas.microsoft.com/office/drawing/2014/main" id="{700A4B15-CA5E-4505-B10C-4C7CA88F6C8E}"/>
              </a:ext>
            </a:extLst>
          </p:cNvPr>
          <p:cNvSpPr>
            <a:spLocks noGrp="1"/>
          </p:cNvSpPr>
          <p:nvPr>
            <p:ph type="body" sz="quarter" idx="18" hasCustomPrompt="1"/>
          </p:nvPr>
        </p:nvSpPr>
        <p:spPr>
          <a:xfrm>
            <a:off x="6311900" y="1673577"/>
            <a:ext cx="5364162" cy="422405"/>
          </a:xfrm>
          <a:prstGeom prst="rect">
            <a:avLst/>
          </a:prstGeom>
        </p:spPr>
        <p:txBody>
          <a:bodyPr wrap="square" lIns="108000" tIns="72000" rIns="108000" bIns="72000">
            <a:spAutoFit/>
          </a:bodyPr>
          <a:lstStyle>
            <a:lvl1pPr marL="0" indent="0">
              <a:spcBef>
                <a:spcPts val="0"/>
              </a:spcBef>
              <a:buNone/>
              <a:defRPr sz="2000" b="1" cap="all" baseline="0">
                <a:solidFill>
                  <a:srgbClr val="000000"/>
                </a:solidFill>
                <a:latin typeface="+mj-lt"/>
              </a:defRPr>
            </a:lvl1pPr>
          </a:lstStyle>
          <a:p>
            <a:pPr lvl="0"/>
            <a:r>
              <a:rPr lang="en-US" noProof="0"/>
              <a:t>caption</a:t>
            </a:r>
          </a:p>
        </p:txBody>
      </p:sp>
      <p:sp>
        <p:nvSpPr>
          <p:cNvPr id="13" name="Zástupný symbol pro obsah 12">
            <a:extLst>
              <a:ext uri="{FF2B5EF4-FFF2-40B4-BE49-F238E27FC236}">
                <a16:creationId xmlns:a16="http://schemas.microsoft.com/office/drawing/2014/main" id="{092A3FDF-1AB5-4BB3-A711-9954CD9FF87F}"/>
              </a:ext>
            </a:extLst>
          </p:cNvPr>
          <p:cNvSpPr>
            <a:spLocks noGrp="1"/>
          </p:cNvSpPr>
          <p:nvPr>
            <p:ph sz="quarter" idx="19" hasCustomPrompt="1"/>
          </p:nvPr>
        </p:nvSpPr>
        <p:spPr>
          <a:xfrm>
            <a:off x="515938"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12" name="Zástupný symbol pro text 17">
            <a:extLst>
              <a:ext uri="{FF2B5EF4-FFF2-40B4-BE49-F238E27FC236}">
                <a16:creationId xmlns:a16="http://schemas.microsoft.com/office/drawing/2014/main" id="{388C0F15-4E47-415F-A39E-FF92B09449B1}"/>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
        <p:nvSpPr>
          <p:cNvPr id="15" name="Nadpis 1">
            <a:extLst>
              <a:ext uri="{FF2B5EF4-FFF2-40B4-BE49-F238E27FC236}">
                <a16:creationId xmlns:a16="http://schemas.microsoft.com/office/drawing/2014/main" id="{732AC4E2-6A3F-4936-B730-9035733AA321}"/>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729820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500"/>
                                        <p:tgtEl>
                                          <p:spTgt spid="1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3" grpId="0" uiExpand="1"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 columns bullet points 2">
    <p:spTree>
      <p:nvGrpSpPr>
        <p:cNvPr id="1" name=""/>
        <p:cNvGrpSpPr/>
        <p:nvPr/>
      </p:nvGrpSpPr>
      <p:grpSpPr>
        <a:xfrm>
          <a:off x="0" y="0"/>
          <a:ext cx="0" cy="0"/>
          <a:chOff x="0" y="0"/>
          <a:chExt cx="0" cy="0"/>
        </a:xfrm>
      </p:grpSpPr>
      <p:sp>
        <p:nvSpPr>
          <p:cNvPr id="8" name="Nadpis 1">
            <a:extLst>
              <a:ext uri="{FF2B5EF4-FFF2-40B4-BE49-F238E27FC236}">
                <a16:creationId xmlns:a16="http://schemas.microsoft.com/office/drawing/2014/main" id="{A7878391-CFEB-44F5-8491-71679BBCC234}"/>
              </a:ext>
            </a:extLst>
          </p:cNvPr>
          <p:cNvSpPr>
            <a:spLocks noGrp="1"/>
          </p:cNvSpPr>
          <p:nvPr>
            <p:ph type="title" hasCustomPrompt="1"/>
          </p:nvPr>
        </p:nvSpPr>
        <p:spPr>
          <a:xfrm>
            <a:off x="401637" y="329184"/>
            <a:ext cx="11407776" cy="810204"/>
          </a:xfrm>
          <a:prstGeom prst="rect">
            <a:avLst/>
          </a:prstGeom>
        </p:spPr>
        <p:txBody>
          <a:bodyPr wrap="square" lIns="90000" tIns="72000" rIns="108000" bIns="72000">
            <a:spAutoFit/>
          </a:bodyPr>
          <a:lstStyle>
            <a:lvl1pPr>
              <a:defRPr sz="4800" b="1" cap="all" baseline="0"/>
            </a:lvl1pPr>
          </a:lstStyle>
          <a:p>
            <a:r>
              <a:rPr lang="en-US" noProof="0"/>
              <a:t>headline</a:t>
            </a:r>
          </a:p>
        </p:txBody>
      </p:sp>
      <p:sp>
        <p:nvSpPr>
          <p:cNvPr id="9" name="Zástupný symbol pro obsah 12">
            <a:extLst>
              <a:ext uri="{FF2B5EF4-FFF2-40B4-BE49-F238E27FC236}">
                <a16:creationId xmlns:a16="http://schemas.microsoft.com/office/drawing/2014/main" id="{3B7D4396-9E19-4B60-B281-2FEB4A748AD0}"/>
              </a:ext>
            </a:extLst>
          </p:cNvPr>
          <p:cNvSpPr>
            <a:spLocks noGrp="1"/>
          </p:cNvSpPr>
          <p:nvPr>
            <p:ph sz="quarter" idx="20" hasCustomPrompt="1"/>
          </p:nvPr>
        </p:nvSpPr>
        <p:spPr>
          <a:xfrm>
            <a:off x="515941"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0" name="Zástupný symbol pro text 17">
            <a:extLst>
              <a:ext uri="{FF2B5EF4-FFF2-40B4-BE49-F238E27FC236}">
                <a16:creationId xmlns:a16="http://schemas.microsoft.com/office/drawing/2014/main" id="{E7818FE6-05AE-48DF-B53C-36B549031984}"/>
              </a:ext>
            </a:extLst>
          </p:cNvPr>
          <p:cNvSpPr>
            <a:spLocks noGrp="1"/>
          </p:cNvSpPr>
          <p:nvPr>
            <p:ph type="body" sz="quarter" idx="18" hasCustomPrompt="1"/>
          </p:nvPr>
        </p:nvSpPr>
        <p:spPr>
          <a:xfrm>
            <a:off x="515939" y="1673577"/>
            <a:ext cx="5364162" cy="422405"/>
          </a:xfrm>
          <a:prstGeom prst="rect">
            <a:avLst/>
          </a:prstGeom>
        </p:spPr>
        <p:txBody>
          <a:bodyPr wrap="square" lIns="108000" tIns="72000" rIns="108000" bIns="72000">
            <a:spAutoFit/>
          </a:bodyPr>
          <a:lstStyle>
            <a:lvl1pPr marL="0" indent="0">
              <a:spcBef>
                <a:spcPts val="0"/>
              </a:spcBef>
              <a:buNone/>
              <a:defRPr sz="2000" b="1" cap="all" baseline="0">
                <a:solidFill>
                  <a:srgbClr val="000000"/>
                </a:solidFill>
                <a:latin typeface="+mj-lt"/>
              </a:defRPr>
            </a:lvl1pPr>
          </a:lstStyle>
          <a:p>
            <a:pPr lvl="0"/>
            <a:r>
              <a:rPr lang="en-US" noProof="0"/>
              <a:t>caption</a:t>
            </a:r>
          </a:p>
        </p:txBody>
      </p:sp>
      <p:sp>
        <p:nvSpPr>
          <p:cNvPr id="11" name="Zástupný symbol pro obsah 12">
            <a:extLst>
              <a:ext uri="{FF2B5EF4-FFF2-40B4-BE49-F238E27FC236}">
                <a16:creationId xmlns:a16="http://schemas.microsoft.com/office/drawing/2014/main" id="{33BF153A-D20D-409F-BFE1-629367BD0D2C}"/>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Tree>
    <p:extLst>
      <p:ext uri="{BB962C8B-B14F-4D97-AF65-F5344CB8AC3E}">
        <p14:creationId xmlns:p14="http://schemas.microsoft.com/office/powerpoint/2010/main" val="577987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Zástupný symbol pro text 17">
            <a:extLst>
              <a:ext uri="{FF2B5EF4-FFF2-40B4-BE49-F238E27FC236}">
                <a16:creationId xmlns:a16="http://schemas.microsoft.com/office/drawing/2014/main" id="{2D527825-16AC-41D9-93E8-C34A6795D767}"/>
              </a:ext>
            </a:extLst>
          </p:cNvPr>
          <p:cNvSpPr>
            <a:spLocks noGrp="1"/>
          </p:cNvSpPr>
          <p:nvPr>
            <p:ph type="body" sz="quarter" idx="14" hasCustomPrompt="1"/>
          </p:nvPr>
        </p:nvSpPr>
        <p:spPr>
          <a:xfrm>
            <a:off x="748860" y="7193249"/>
            <a:ext cx="10676378" cy="276999"/>
          </a:xfrm>
          <a:prstGeom prst="rect">
            <a:avLst/>
          </a:prstGeom>
        </p:spPr>
        <p:txBody>
          <a:bodyPr wrap="square" lIns="0" tIns="0" rIns="0" bIns="0">
            <a:spAutoFit/>
          </a:bodyPr>
          <a:lstStyle>
            <a:lvl1pPr marL="0" indent="0">
              <a:spcBef>
                <a:spcPts val="0"/>
              </a:spcBef>
              <a:buNone/>
              <a:defRPr sz="2000" cap="all" baseline="0">
                <a:solidFill>
                  <a:schemeClr val="accent1"/>
                </a:solidFill>
                <a:latin typeface="+mj-lt"/>
              </a:defRPr>
            </a:lvl1pPr>
          </a:lstStyle>
          <a:p>
            <a:pPr lvl="0"/>
            <a:r>
              <a:rPr lang="en-US" noProof="0"/>
              <a:t>use background picture prepared by graphic designer</a:t>
            </a:r>
          </a:p>
        </p:txBody>
      </p:sp>
      <p:sp>
        <p:nvSpPr>
          <p:cNvPr id="10" name="Zástupný symbol pro text 17">
            <a:extLst>
              <a:ext uri="{FF2B5EF4-FFF2-40B4-BE49-F238E27FC236}">
                <a16:creationId xmlns:a16="http://schemas.microsoft.com/office/drawing/2014/main" id="{AD0F84CB-9840-4857-B6FB-6FACA766A7A8}"/>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bg1"/>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639D77D0-15BB-48E4-B86F-B394F94194C4}"/>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headline</a:t>
            </a:r>
          </a:p>
        </p:txBody>
      </p:sp>
    </p:spTree>
    <p:extLst>
      <p:ext uri="{BB962C8B-B14F-4D97-AF65-F5344CB8AC3E}">
        <p14:creationId xmlns:p14="http://schemas.microsoft.com/office/powerpoint/2010/main" val="20000109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Zástupný symbol pro obsah 12">
            <a:extLst>
              <a:ext uri="{FF2B5EF4-FFF2-40B4-BE49-F238E27FC236}">
                <a16:creationId xmlns:a16="http://schemas.microsoft.com/office/drawing/2014/main" id="{A7CEB4B9-2003-4297-A1E8-CA4966765A56}"/>
              </a:ext>
            </a:extLst>
          </p:cNvPr>
          <p:cNvSpPr>
            <a:spLocks noGrp="1"/>
          </p:cNvSpPr>
          <p:nvPr>
            <p:ph sz="quarter" idx="20" hasCustomPrompt="1"/>
          </p:nvPr>
        </p:nvSpPr>
        <p:spPr>
          <a:xfrm>
            <a:off x="6311902"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1" name="Zástupný symbol pro text 17">
            <a:extLst>
              <a:ext uri="{FF2B5EF4-FFF2-40B4-BE49-F238E27FC236}">
                <a16:creationId xmlns:a16="http://schemas.microsoft.com/office/drawing/2014/main" id="{700A4B15-CA5E-4505-B10C-4C7CA88F6C8E}"/>
              </a:ext>
            </a:extLst>
          </p:cNvPr>
          <p:cNvSpPr>
            <a:spLocks noGrp="1"/>
          </p:cNvSpPr>
          <p:nvPr>
            <p:ph type="body" sz="quarter" idx="18" hasCustomPrompt="1"/>
          </p:nvPr>
        </p:nvSpPr>
        <p:spPr>
          <a:xfrm>
            <a:off x="6311900" y="1673577"/>
            <a:ext cx="5364162" cy="422405"/>
          </a:xfrm>
          <a:prstGeom prst="rect">
            <a:avLst/>
          </a:prstGeom>
        </p:spPr>
        <p:txBody>
          <a:bodyPr wrap="square" lIns="108000" tIns="72000" rIns="108000" bIns="72000">
            <a:spAutoFit/>
          </a:bodyPr>
          <a:lstStyle>
            <a:lvl1pPr marL="0" indent="0">
              <a:spcBef>
                <a:spcPts val="0"/>
              </a:spcBef>
              <a:buNone/>
              <a:defRPr sz="2000" b="1" cap="all" baseline="0">
                <a:solidFill>
                  <a:srgbClr val="000000"/>
                </a:solidFill>
                <a:latin typeface="+mj-lt"/>
              </a:defRPr>
            </a:lvl1pPr>
          </a:lstStyle>
          <a:p>
            <a:pPr lvl="0"/>
            <a:r>
              <a:rPr lang="en-US" noProof="0"/>
              <a:t>caption</a:t>
            </a:r>
          </a:p>
        </p:txBody>
      </p:sp>
      <p:sp>
        <p:nvSpPr>
          <p:cNvPr id="12" name="Zástupný symbol pro text 17">
            <a:extLst>
              <a:ext uri="{FF2B5EF4-FFF2-40B4-BE49-F238E27FC236}">
                <a16:creationId xmlns:a16="http://schemas.microsoft.com/office/drawing/2014/main" id="{388C0F15-4E47-415F-A39E-FF92B09449B1}"/>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
        <p:nvSpPr>
          <p:cNvPr id="15" name="Nadpis 1">
            <a:extLst>
              <a:ext uri="{FF2B5EF4-FFF2-40B4-BE49-F238E27FC236}">
                <a16:creationId xmlns:a16="http://schemas.microsoft.com/office/drawing/2014/main" id="{732AC4E2-6A3F-4936-B730-9035733AA321}"/>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
        <p:nvSpPr>
          <p:cNvPr id="9" name="Zástupný symbol pro obsah 12">
            <a:extLst>
              <a:ext uri="{FF2B5EF4-FFF2-40B4-BE49-F238E27FC236}">
                <a16:creationId xmlns:a16="http://schemas.microsoft.com/office/drawing/2014/main" id="{BD82BC26-F4D8-461B-B386-B9F1249AB31E}"/>
              </a:ext>
            </a:extLst>
          </p:cNvPr>
          <p:cNvSpPr>
            <a:spLocks noGrp="1"/>
          </p:cNvSpPr>
          <p:nvPr>
            <p:ph sz="quarter" idx="21" hasCustomPrompt="1"/>
          </p:nvPr>
        </p:nvSpPr>
        <p:spPr>
          <a:xfrm>
            <a:off x="515937"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0" name="Zástupný symbol pro text 17">
            <a:extLst>
              <a:ext uri="{FF2B5EF4-FFF2-40B4-BE49-F238E27FC236}">
                <a16:creationId xmlns:a16="http://schemas.microsoft.com/office/drawing/2014/main" id="{5339C2C5-ED4D-4A8B-9843-C883983E87C7}"/>
              </a:ext>
            </a:extLst>
          </p:cNvPr>
          <p:cNvSpPr>
            <a:spLocks noGrp="1"/>
          </p:cNvSpPr>
          <p:nvPr>
            <p:ph type="body" sz="quarter" idx="22" hasCustomPrompt="1"/>
          </p:nvPr>
        </p:nvSpPr>
        <p:spPr>
          <a:xfrm>
            <a:off x="515935" y="1673577"/>
            <a:ext cx="5364162" cy="422405"/>
          </a:xfrm>
          <a:prstGeom prst="rect">
            <a:avLst/>
          </a:prstGeom>
        </p:spPr>
        <p:txBody>
          <a:bodyPr wrap="square" lIns="108000" tIns="72000" rIns="108000" bIns="72000">
            <a:spAutoFit/>
          </a:bodyPr>
          <a:lstStyle>
            <a:lvl1pPr marL="0" indent="0">
              <a:spcBef>
                <a:spcPts val="0"/>
              </a:spcBef>
              <a:buNone/>
              <a:defRPr sz="2000" b="1" cap="all" baseline="0">
                <a:solidFill>
                  <a:srgbClr val="000000"/>
                </a:solidFill>
                <a:latin typeface="+mj-lt"/>
              </a:defRPr>
            </a:lvl1pPr>
          </a:lstStyle>
          <a:p>
            <a:pPr lvl="0"/>
            <a:r>
              <a:rPr lang="en-US" noProof="0"/>
              <a:t>caption</a:t>
            </a:r>
          </a:p>
        </p:txBody>
      </p:sp>
    </p:spTree>
    <p:extLst>
      <p:ext uri="{BB962C8B-B14F-4D97-AF65-F5344CB8AC3E}">
        <p14:creationId xmlns:p14="http://schemas.microsoft.com/office/powerpoint/2010/main" val="2228916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 columns text + bullet points">
    <p:spTree>
      <p:nvGrpSpPr>
        <p:cNvPr id="1" name=""/>
        <p:cNvGrpSpPr/>
        <p:nvPr/>
      </p:nvGrpSpPr>
      <p:grpSpPr>
        <a:xfrm>
          <a:off x="0" y="0"/>
          <a:ext cx="0" cy="0"/>
          <a:chOff x="0" y="0"/>
          <a:chExt cx="0" cy="0"/>
        </a:xfrm>
      </p:grpSpPr>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4656138" y="1752600"/>
            <a:ext cx="7019923"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(image) here by choosing from icons below ↓</a:t>
            </a:r>
          </a:p>
          <a:p>
            <a:pPr lvl="1"/>
            <a:r>
              <a:rPr lang="en-US" noProof="0"/>
              <a:t>Sublevel text – don‘t use too many sublevels</a:t>
            </a:r>
          </a:p>
          <a:p>
            <a:pPr lvl="2"/>
            <a:r>
              <a:rPr lang="en-US" noProof="0"/>
              <a:t>3</a:t>
            </a:r>
          </a:p>
        </p:txBody>
      </p:sp>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3708401" cy="4241800"/>
          </a:xfrm>
          <a:prstGeom prst="rect">
            <a:avLst/>
          </a:prstGeom>
        </p:spPr>
        <p:txBody>
          <a:bodyPr lIns="108000" tIns="72000" rIns="108000" bIns="72000"/>
          <a:lstStyle>
            <a:lvl1pPr marL="0" indent="0">
              <a:spcBef>
                <a:spcPts val="0"/>
              </a:spcBef>
              <a:spcAft>
                <a:spcPts val="600"/>
              </a:spcAft>
              <a:buClr>
                <a:schemeClr val="accent1"/>
              </a:buClr>
              <a:buFontTx/>
              <a:buNone/>
              <a:defRPr sz="2000">
                <a:solidFill>
                  <a:srgbClr val="000000"/>
                </a:solidFill>
              </a:defRPr>
            </a:lvl1pPr>
            <a:lvl2pPr marL="144000" indent="0">
              <a:buFontTx/>
              <a:buNone/>
              <a:defRPr sz="2000">
                <a:solidFill>
                  <a:schemeClr val="tx2">
                    <a:lumMod val="50000"/>
                  </a:schemeClr>
                </a:solidFill>
              </a:defRPr>
            </a:lvl2pPr>
            <a:lvl3pPr marL="288000" indent="0">
              <a:buFontTx/>
              <a:buNone/>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a:t>
            </a:r>
          </a:p>
        </p:txBody>
      </p:sp>
      <p:sp>
        <p:nvSpPr>
          <p:cNvPr id="7" name="Zástupný symbol pro text 17">
            <a:extLst>
              <a:ext uri="{FF2B5EF4-FFF2-40B4-BE49-F238E27FC236}">
                <a16:creationId xmlns:a16="http://schemas.microsoft.com/office/drawing/2014/main" id="{5A3CE34C-7A00-45F2-8C31-8E869F9401F1}"/>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
        <p:nvSpPr>
          <p:cNvPr id="8" name="Nadpis 1">
            <a:extLst>
              <a:ext uri="{FF2B5EF4-FFF2-40B4-BE49-F238E27FC236}">
                <a16:creationId xmlns:a16="http://schemas.microsoft.com/office/drawing/2014/main" id="{FDB867D9-8D1A-4525-8A9F-1BC852E341BB}"/>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98581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2661">
          <p15:clr>
            <a:srgbClr val="FBAE40"/>
          </p15:clr>
        </p15:guide>
        <p15:guide id="2" pos="2933">
          <p15:clr>
            <a:srgbClr val="FBAE40"/>
          </p15:clr>
        </p15:guide>
        <p15:guide id="3" orient="horz" pos="1094">
          <p15:clr>
            <a:srgbClr val="FBAE40"/>
          </p15:clr>
        </p15:guide>
        <p15:guide id="4" orient="horz" pos="379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 columns key number">
    <p:spTree>
      <p:nvGrpSpPr>
        <p:cNvPr id="1" name=""/>
        <p:cNvGrpSpPr/>
        <p:nvPr/>
      </p:nvGrpSpPr>
      <p:grpSpPr>
        <a:xfrm>
          <a:off x="0" y="0"/>
          <a:ext cx="0" cy="0"/>
          <a:chOff x="0" y="0"/>
          <a:chExt cx="0" cy="0"/>
        </a:xfrm>
      </p:grpSpPr>
      <p:sp>
        <p:nvSpPr>
          <p:cNvPr id="10" name="Zástupný symbol pro text 9">
            <a:extLst>
              <a:ext uri="{FF2B5EF4-FFF2-40B4-BE49-F238E27FC236}">
                <a16:creationId xmlns:a16="http://schemas.microsoft.com/office/drawing/2014/main" id="{1F294B6B-4E40-4BB1-B34F-27AD4F97A232}"/>
              </a:ext>
            </a:extLst>
          </p:cNvPr>
          <p:cNvSpPr>
            <a:spLocks noGrp="1"/>
          </p:cNvSpPr>
          <p:nvPr>
            <p:ph type="body" sz="quarter" idx="15" hasCustomPrompt="1"/>
          </p:nvPr>
        </p:nvSpPr>
        <p:spPr>
          <a:xfrm>
            <a:off x="7785100" y="2687211"/>
            <a:ext cx="2324100" cy="2324100"/>
          </a:xfrm>
          <a:prstGeom prst="rect">
            <a:avLst/>
          </a:prstGeom>
          <a:blipFill dpi="0" rotWithShape="1">
            <a:blip r:embed="rId2"/>
            <a:srcRect/>
            <a:stretch>
              <a:fillRect/>
            </a:stretch>
          </a:blipFill>
        </p:spPr>
        <p:txBody>
          <a:bodyPr lIns="108000" tIns="72000" rIns="108000" bIns="72000" anchor="ctr"/>
          <a:lstStyle>
            <a:lvl1pPr marL="0" indent="0" algn="ctr">
              <a:buNone/>
              <a:defRPr sz="7300" b="1" cap="all" baseline="0">
                <a:solidFill>
                  <a:schemeClr val="bg1"/>
                </a:solidFill>
                <a:latin typeface="+mj-lt"/>
              </a:defRPr>
            </a:lvl1pPr>
          </a:lstStyle>
          <a:p>
            <a:pPr lvl="0"/>
            <a:r>
              <a:rPr lang="en-US" noProof="0" err="1"/>
              <a:t>xy</a:t>
            </a:r>
            <a:r>
              <a:rPr lang="en-US" noProof="0"/>
              <a:t>%</a:t>
            </a:r>
          </a:p>
        </p:txBody>
      </p:sp>
      <p:sp>
        <p:nvSpPr>
          <p:cNvPr id="8" name="Zástupný symbol pro obsah 7">
            <a:extLst>
              <a:ext uri="{FF2B5EF4-FFF2-40B4-BE49-F238E27FC236}">
                <a16:creationId xmlns:a16="http://schemas.microsoft.com/office/drawing/2014/main" id="{880E426F-7ABC-440C-9D16-BDCC52888EEB}"/>
              </a:ext>
            </a:extLst>
          </p:cNvPr>
          <p:cNvSpPr>
            <a:spLocks noGrp="1"/>
          </p:cNvSpPr>
          <p:nvPr>
            <p:ph sz="quarter" idx="24" hasCustomPrompt="1"/>
          </p:nvPr>
        </p:nvSpPr>
        <p:spPr>
          <a:xfrm>
            <a:off x="515938" y="1736725"/>
            <a:ext cx="6840537"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number</a:t>
            </a:r>
          </a:p>
        </p:txBody>
      </p:sp>
      <p:sp>
        <p:nvSpPr>
          <p:cNvPr id="6" name="Zástupný symbol pro text 17">
            <a:extLst>
              <a:ext uri="{FF2B5EF4-FFF2-40B4-BE49-F238E27FC236}">
                <a16:creationId xmlns:a16="http://schemas.microsoft.com/office/drawing/2014/main" id="{A754854F-B61F-43DF-BE85-0AF268212038}"/>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tx2"/>
                </a:solidFill>
                <a:latin typeface="+mj-lt"/>
              </a:defRPr>
            </a:lvl1pPr>
          </a:lstStyle>
          <a:p>
            <a:pPr lvl="0"/>
            <a:r>
              <a:rPr lang="en-US" noProof="0" err="1"/>
              <a:t>subheadline</a:t>
            </a:r>
            <a:endParaRPr lang="en-US" noProof="0"/>
          </a:p>
        </p:txBody>
      </p:sp>
      <p:sp>
        <p:nvSpPr>
          <p:cNvPr id="7" name="Nadpis 1">
            <a:extLst>
              <a:ext uri="{FF2B5EF4-FFF2-40B4-BE49-F238E27FC236}">
                <a16:creationId xmlns:a16="http://schemas.microsoft.com/office/drawing/2014/main" id="{A5ACE245-680E-48B8-85CD-E4F06938EEA3}"/>
              </a:ext>
            </a:extLst>
          </p:cNvPr>
          <p:cNvSpPr>
            <a:spLocks noGrp="1"/>
          </p:cNvSpPr>
          <p:nvPr>
            <p:ph type="title" hasCustomPrompt="1"/>
          </p:nvPr>
        </p:nvSpPr>
        <p:spPr>
          <a:xfrm>
            <a:off x="401637" y="329184"/>
            <a:ext cx="11407776" cy="810204"/>
          </a:xfrm>
          <a:prstGeom prst="rect">
            <a:avLst/>
          </a:prstGeom>
        </p:spPr>
        <p:txBody>
          <a:bodyPr wrap="square" lIns="90000" tIns="72000" rIns="108000" bIns="72000">
            <a:spAutoFit/>
          </a:bodyPr>
          <a:lstStyle>
            <a:lvl1pPr>
              <a:defRPr sz="4800" b="1" cap="all" baseline="0"/>
            </a:lvl1pPr>
          </a:lstStyle>
          <a:p>
            <a:r>
              <a:rPr lang="en-US" noProof="0"/>
              <a:t>headline</a:t>
            </a:r>
          </a:p>
        </p:txBody>
      </p:sp>
    </p:spTree>
    <p:extLst>
      <p:ext uri="{BB962C8B-B14F-4D97-AF65-F5344CB8AC3E}">
        <p14:creationId xmlns:p14="http://schemas.microsoft.com/office/powerpoint/2010/main" val="2362638451"/>
      </p:ext>
    </p:extLst>
  </p:cSld>
  <p:clrMapOvr>
    <a:masterClrMapping/>
  </p:clrMapOvr>
  <p:transition spd="slow">
    <p:push dir="u"/>
  </p:transition>
  <p:extLst>
    <p:ext uri="{DCECCB84-F9BA-43D5-87BE-67443E8EF086}">
      <p15:sldGuideLst xmlns:p15="http://schemas.microsoft.com/office/powerpoint/2012/main">
        <p15:guide id="1" pos="4906">
          <p15:clr>
            <a:srgbClr val="FBAE40"/>
          </p15:clr>
        </p15:guide>
        <p15:guide id="2" pos="463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1">
    <p:spTree>
      <p:nvGrpSpPr>
        <p:cNvPr id="1" name=""/>
        <p:cNvGrpSpPr/>
        <p:nvPr/>
      </p:nvGrpSpPr>
      <p:grpSpPr>
        <a:xfrm>
          <a:off x="0" y="0"/>
          <a:ext cx="0" cy="0"/>
          <a:chOff x="0" y="0"/>
          <a:chExt cx="0" cy="0"/>
        </a:xfrm>
      </p:grpSpPr>
      <p:sp>
        <p:nvSpPr>
          <p:cNvPr id="10" name="Zástupný symbol pro obsah 2">
            <a:extLst>
              <a:ext uri="{FF2B5EF4-FFF2-40B4-BE49-F238E27FC236}">
                <a16:creationId xmlns:a16="http://schemas.microsoft.com/office/drawing/2014/main" id="{13EC06DF-0C37-4407-8FB7-3289F70740EC}"/>
              </a:ext>
            </a:extLst>
          </p:cNvPr>
          <p:cNvSpPr>
            <a:spLocks noGrp="1"/>
          </p:cNvSpPr>
          <p:nvPr>
            <p:ph sz="quarter" idx="25" hasCustomPrompt="1"/>
          </p:nvPr>
        </p:nvSpPr>
        <p:spPr>
          <a:xfrm>
            <a:off x="5988049" y="1736724"/>
            <a:ext cx="5688012" cy="428466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E9445701-F45F-4947-A095-F6995BB6986A}"/>
              </a:ext>
            </a:extLst>
          </p:cNvPr>
          <p:cNvSpPr>
            <a:spLocks noGrp="1"/>
          </p:cNvSpPr>
          <p:nvPr>
            <p:ph sz="quarter" idx="26" hasCustomPrompt="1"/>
          </p:nvPr>
        </p:nvSpPr>
        <p:spPr>
          <a:xfrm>
            <a:off x="515939" y="4184651"/>
            <a:ext cx="5364162" cy="1836736"/>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 name="Zástupný symbol pro obsah 2">
            <a:extLst>
              <a:ext uri="{FF2B5EF4-FFF2-40B4-BE49-F238E27FC236}">
                <a16:creationId xmlns:a16="http://schemas.microsoft.com/office/drawing/2014/main" id="{5DCEC235-A91A-4B4E-B023-F2B7C6E4F6A8}"/>
              </a:ext>
            </a:extLst>
          </p:cNvPr>
          <p:cNvSpPr>
            <a:spLocks noGrp="1"/>
          </p:cNvSpPr>
          <p:nvPr>
            <p:ph sz="quarter" idx="24" hasCustomPrompt="1"/>
          </p:nvPr>
        </p:nvSpPr>
        <p:spPr>
          <a:xfrm>
            <a:off x="515939" y="1736725"/>
            <a:ext cx="5364162" cy="233997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7" name="Zástupný symbol pro text 17">
            <a:extLst>
              <a:ext uri="{FF2B5EF4-FFF2-40B4-BE49-F238E27FC236}">
                <a16:creationId xmlns:a16="http://schemas.microsoft.com/office/drawing/2014/main" id="{38674CE9-1A9C-4F5E-9782-09818A7D5578}"/>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
        <p:nvSpPr>
          <p:cNvPr id="12" name="Nadpis 1">
            <a:extLst>
              <a:ext uri="{FF2B5EF4-FFF2-40B4-BE49-F238E27FC236}">
                <a16:creationId xmlns:a16="http://schemas.microsoft.com/office/drawing/2014/main" id="{99A50889-54C4-4BAF-B431-9420A57E63AD}"/>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2529230595"/>
      </p:ext>
    </p:extLst>
  </p:cSld>
  <p:clrMapOvr>
    <a:masterClrMapping/>
  </p:clrMapOvr>
  <p:transition spd="slow">
    <p:push dir="u"/>
  </p:transition>
  <p:extLst>
    <p:ext uri="{DCECCB84-F9BA-43D5-87BE-67443E8EF086}">
      <p15:sldGuideLst xmlns:p15="http://schemas.microsoft.com/office/powerpoint/2012/main">
        <p15:guide id="1" orient="horz" pos="2636">
          <p15:clr>
            <a:srgbClr val="FBAE40"/>
          </p15:clr>
        </p15:guide>
        <p15:guide id="2" pos="3772">
          <p15:clr>
            <a:srgbClr val="FBAE40"/>
          </p15:clr>
        </p15:guide>
        <p15:guide id="3" pos="3704">
          <p15:clr>
            <a:srgbClr val="FBAE40"/>
          </p15:clr>
        </p15:guide>
        <p15:guide id="4" orient="horz" pos="2568">
          <p15:clr>
            <a:srgbClr val="FBAE40"/>
          </p15:clr>
        </p15:guide>
        <p15:guide id="5" orient="horz" pos="3793">
          <p15:clr>
            <a:srgbClr val="FBAE40"/>
          </p15:clr>
        </p15:guide>
        <p15:guide id="6" orient="horz" pos="109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 columns bullet points">
    <p:spTree>
      <p:nvGrpSpPr>
        <p:cNvPr id="1" name=""/>
        <p:cNvGrpSpPr/>
        <p:nvPr/>
      </p:nvGrpSpPr>
      <p:grpSpPr>
        <a:xfrm>
          <a:off x="0" y="0"/>
          <a:ext cx="0" cy="0"/>
          <a:chOff x="0" y="0"/>
          <a:chExt cx="0" cy="0"/>
        </a:xfrm>
      </p:grpSpPr>
      <p:sp>
        <p:nvSpPr>
          <p:cNvPr id="7" name="Zástupný symbol pro obsah 12">
            <a:extLst>
              <a:ext uri="{FF2B5EF4-FFF2-40B4-BE49-F238E27FC236}">
                <a16:creationId xmlns:a16="http://schemas.microsoft.com/office/drawing/2014/main" id="{BF85DDA7-BC06-499F-A076-CBCCDDC5BB63}"/>
              </a:ext>
            </a:extLst>
          </p:cNvPr>
          <p:cNvSpPr>
            <a:spLocks noGrp="1"/>
          </p:cNvSpPr>
          <p:nvPr>
            <p:ph sz="quarter" idx="21" hasCustomPrompt="1"/>
          </p:nvPr>
        </p:nvSpPr>
        <p:spPr>
          <a:xfrm>
            <a:off x="515939"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9" name="Zástupný symbol pro obsah 12">
            <a:extLst>
              <a:ext uri="{FF2B5EF4-FFF2-40B4-BE49-F238E27FC236}">
                <a16:creationId xmlns:a16="http://schemas.microsoft.com/office/drawing/2014/main" id="{7F0D1FBC-F1BC-4F04-8695-6730040BEA77}"/>
              </a:ext>
            </a:extLst>
          </p:cNvPr>
          <p:cNvSpPr>
            <a:spLocks noGrp="1"/>
          </p:cNvSpPr>
          <p:nvPr>
            <p:ph sz="quarter" idx="23" hasCustomPrompt="1"/>
          </p:nvPr>
        </p:nvSpPr>
        <p:spPr>
          <a:xfrm>
            <a:off x="4271168"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0" name="Zástupný symbol pro obsah 12">
            <a:extLst>
              <a:ext uri="{FF2B5EF4-FFF2-40B4-BE49-F238E27FC236}">
                <a16:creationId xmlns:a16="http://schemas.microsoft.com/office/drawing/2014/main" id="{2E10A67E-CB9E-4763-B999-4604977A2FDD}"/>
              </a:ext>
            </a:extLst>
          </p:cNvPr>
          <p:cNvSpPr>
            <a:spLocks noGrp="1"/>
          </p:cNvSpPr>
          <p:nvPr>
            <p:ph sz="quarter" idx="24" hasCustomPrompt="1"/>
          </p:nvPr>
        </p:nvSpPr>
        <p:spPr>
          <a:xfrm>
            <a:off x="8026401"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8" name="Zástupný symbol pro text 17">
            <a:extLst>
              <a:ext uri="{FF2B5EF4-FFF2-40B4-BE49-F238E27FC236}">
                <a16:creationId xmlns:a16="http://schemas.microsoft.com/office/drawing/2014/main" id="{1F5DE345-849D-40F8-8AA2-08A6C8B0C7AD}"/>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
        <p:nvSpPr>
          <p:cNvPr id="13" name="Nadpis 1">
            <a:extLst>
              <a:ext uri="{FF2B5EF4-FFF2-40B4-BE49-F238E27FC236}">
                <a16:creationId xmlns:a16="http://schemas.microsoft.com/office/drawing/2014/main" id="{4F8EBB92-95F0-4B21-AA8A-6847FA44BB2D}"/>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4064686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uiExpand="1"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p:ext uri="{DCECCB84-F9BA-43D5-87BE-67443E8EF086}">
      <p15:sldGuideLst xmlns:p15="http://schemas.microsoft.com/office/powerpoint/2012/main">
        <p15:guide id="1" pos="2638">
          <p15:clr>
            <a:srgbClr val="FBAE40"/>
          </p15:clr>
        </p15:guide>
        <p15:guide id="2" orient="horz" pos="1684">
          <p15:clr>
            <a:srgbClr val="FBAE40"/>
          </p15:clr>
        </p15:guide>
        <p15:guide id="3" orient="horz" pos="3317">
          <p15:clr>
            <a:srgbClr val="FBAE40"/>
          </p15:clr>
        </p15:guide>
        <p15:guide id="4" pos="2683">
          <p15:clr>
            <a:srgbClr val="FBAE40"/>
          </p15:clr>
        </p15:guide>
        <p15:guide id="5" pos="4997">
          <p15:clr>
            <a:srgbClr val="FBAE40"/>
          </p15:clr>
        </p15:guide>
        <p15:guide id="6" pos="504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 columns visual content 1">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8D861661-91CD-49D4-8AD0-6C9688429114}"/>
              </a:ext>
            </a:extLst>
          </p:cNvPr>
          <p:cNvSpPr>
            <a:spLocks noGrp="1"/>
          </p:cNvSpPr>
          <p:nvPr>
            <p:ph type="body" sz="quarter" idx="27" hasCustomPrompt="1"/>
          </p:nvPr>
        </p:nvSpPr>
        <p:spPr>
          <a:xfrm>
            <a:off x="8026401"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6" name="Zástupný symbol pro obsah 2">
            <a:extLst>
              <a:ext uri="{FF2B5EF4-FFF2-40B4-BE49-F238E27FC236}">
                <a16:creationId xmlns:a16="http://schemas.microsoft.com/office/drawing/2014/main" id="{1319BC9F-BB7D-427E-A7D9-B4E01DF8B407}"/>
              </a:ext>
            </a:extLst>
          </p:cNvPr>
          <p:cNvSpPr>
            <a:spLocks noGrp="1"/>
          </p:cNvSpPr>
          <p:nvPr>
            <p:ph sz="quarter" idx="30" hasCustomPrompt="1"/>
          </p:nvPr>
        </p:nvSpPr>
        <p:spPr>
          <a:xfrm>
            <a:off x="8026403"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4" name="Zástupný symbol pro text 17">
            <a:extLst>
              <a:ext uri="{FF2B5EF4-FFF2-40B4-BE49-F238E27FC236}">
                <a16:creationId xmlns:a16="http://schemas.microsoft.com/office/drawing/2014/main" id="{D5F54D9F-73C9-4A27-BEFB-F3CBC7CFDDDE}"/>
              </a:ext>
            </a:extLst>
          </p:cNvPr>
          <p:cNvSpPr>
            <a:spLocks noGrp="1"/>
          </p:cNvSpPr>
          <p:nvPr>
            <p:ph type="body" sz="quarter" idx="26" hasCustomPrompt="1"/>
          </p:nvPr>
        </p:nvSpPr>
        <p:spPr>
          <a:xfrm>
            <a:off x="427116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1" name="Zástupný symbol pro obsah 2">
            <a:extLst>
              <a:ext uri="{FF2B5EF4-FFF2-40B4-BE49-F238E27FC236}">
                <a16:creationId xmlns:a16="http://schemas.microsoft.com/office/drawing/2014/main" id="{E1958B0F-9BA9-4589-BB80-95A7971DB0AA}"/>
              </a:ext>
            </a:extLst>
          </p:cNvPr>
          <p:cNvSpPr>
            <a:spLocks noGrp="1"/>
          </p:cNvSpPr>
          <p:nvPr>
            <p:ph sz="quarter" idx="29" hasCustomPrompt="1"/>
          </p:nvPr>
        </p:nvSpPr>
        <p:spPr>
          <a:xfrm>
            <a:off x="4271170"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51593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0" name="Zástupný symbol pro obsah 2">
            <a:extLst>
              <a:ext uri="{FF2B5EF4-FFF2-40B4-BE49-F238E27FC236}">
                <a16:creationId xmlns:a16="http://schemas.microsoft.com/office/drawing/2014/main" id="{16A2F10F-DAB5-4612-B149-93E1A4216FA1}"/>
              </a:ext>
            </a:extLst>
          </p:cNvPr>
          <p:cNvSpPr>
            <a:spLocks noGrp="1"/>
          </p:cNvSpPr>
          <p:nvPr>
            <p:ph sz="quarter" idx="28" hasCustomPrompt="1"/>
          </p:nvPr>
        </p:nvSpPr>
        <p:spPr>
          <a:xfrm>
            <a:off x="515937"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7" name="Zástupný symbol pro text 17">
            <a:extLst>
              <a:ext uri="{FF2B5EF4-FFF2-40B4-BE49-F238E27FC236}">
                <a16:creationId xmlns:a16="http://schemas.microsoft.com/office/drawing/2014/main" id="{2968389E-7C3D-4C25-B15B-D38BE0DE520B}"/>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tx2"/>
                </a:solidFill>
                <a:latin typeface="+mj-lt"/>
              </a:defRPr>
            </a:lvl1pPr>
          </a:lstStyle>
          <a:p>
            <a:pPr lvl="0"/>
            <a:r>
              <a:rPr lang="en-US" noProof="0" err="1"/>
              <a:t>subheadline</a:t>
            </a:r>
            <a:endParaRPr lang="en-US" noProof="0"/>
          </a:p>
        </p:txBody>
      </p:sp>
      <p:sp>
        <p:nvSpPr>
          <p:cNvPr id="18" name="Nadpis 1">
            <a:extLst>
              <a:ext uri="{FF2B5EF4-FFF2-40B4-BE49-F238E27FC236}">
                <a16:creationId xmlns:a16="http://schemas.microsoft.com/office/drawing/2014/main" id="{F4D1B72F-1648-46A7-B14C-9708D2245C34}"/>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1936312826"/>
      </p:ext>
    </p:extLst>
  </p:cSld>
  <p:clrMapOvr>
    <a:masterClrMapping/>
  </p:clrMapOvr>
  <p:transition spd="slow">
    <p:push dir="u"/>
  </p:transition>
  <p:extLst>
    <p:ext uri="{DCECCB84-F9BA-43D5-87BE-67443E8EF086}">
      <p15:sldGuideLst xmlns:p15="http://schemas.microsoft.com/office/powerpoint/2012/main">
        <p15:guide id="1" orient="horz" pos="1321">
          <p15:clr>
            <a:srgbClr val="FBAE40"/>
          </p15:clr>
        </p15:guide>
        <p15:guide id="2" orient="horz" pos="3249">
          <p15:clr>
            <a:srgbClr val="FBAE40"/>
          </p15:clr>
        </p15:guide>
        <p15:guide id="3" orient="horz" pos="3317">
          <p15:clr>
            <a:srgbClr val="FBAE40"/>
          </p15:clr>
        </p15:guide>
        <p15:guide id="4" pos="2638">
          <p15:clr>
            <a:srgbClr val="FBAE40"/>
          </p15:clr>
        </p15:guide>
        <p15:guide id="5" pos="2683">
          <p15:clr>
            <a:srgbClr val="FBAE40"/>
          </p15:clr>
        </p15:guide>
        <p15:guide id="6" pos="4997">
          <p15:clr>
            <a:srgbClr val="FBAE40"/>
          </p15:clr>
        </p15:guide>
        <p15:guide id="7" pos="5042">
          <p15:clr>
            <a:srgbClr val="FBAE40"/>
          </p15:clr>
        </p15:guide>
        <p15:guide id="8" orient="horz" pos="358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 columns visual content 2">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796276C2-D6FF-42BF-90AD-52C6DFB66E92}"/>
              </a:ext>
            </a:extLst>
          </p:cNvPr>
          <p:cNvSpPr>
            <a:spLocks noGrp="1"/>
          </p:cNvSpPr>
          <p:nvPr>
            <p:ph type="body" sz="quarter" idx="27" hasCustomPrompt="1"/>
          </p:nvPr>
        </p:nvSpPr>
        <p:spPr>
          <a:xfrm>
            <a:off x="7912103"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6" name="Zástupný symbol pro obsah 2">
            <a:extLst>
              <a:ext uri="{FF2B5EF4-FFF2-40B4-BE49-F238E27FC236}">
                <a16:creationId xmlns:a16="http://schemas.microsoft.com/office/drawing/2014/main" id="{AD53FB7C-A48F-42DE-81D1-B4ED410A60D2}"/>
              </a:ext>
            </a:extLst>
          </p:cNvPr>
          <p:cNvSpPr>
            <a:spLocks noGrp="1"/>
          </p:cNvSpPr>
          <p:nvPr>
            <p:ph sz="quarter" idx="30" hasCustomPrompt="1"/>
          </p:nvPr>
        </p:nvSpPr>
        <p:spPr>
          <a:xfrm>
            <a:off x="8022038"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CD2E8977-0F95-4041-B8E5-439B709A84A7}"/>
              </a:ext>
            </a:extLst>
          </p:cNvPr>
          <p:cNvSpPr>
            <a:spLocks noGrp="1"/>
          </p:cNvSpPr>
          <p:nvPr>
            <p:ph type="body" sz="quarter" idx="26" hasCustomPrompt="1"/>
          </p:nvPr>
        </p:nvSpPr>
        <p:spPr>
          <a:xfrm>
            <a:off x="4156870"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4" name="Zástupný symbol pro obsah 2">
            <a:extLst>
              <a:ext uri="{FF2B5EF4-FFF2-40B4-BE49-F238E27FC236}">
                <a16:creationId xmlns:a16="http://schemas.microsoft.com/office/drawing/2014/main" id="{5A50288A-50F5-47F8-8F53-09A002E14860}"/>
              </a:ext>
            </a:extLst>
          </p:cNvPr>
          <p:cNvSpPr>
            <a:spLocks noGrp="1"/>
          </p:cNvSpPr>
          <p:nvPr>
            <p:ph sz="quarter" idx="29" hasCustomPrompt="1"/>
          </p:nvPr>
        </p:nvSpPr>
        <p:spPr>
          <a:xfrm>
            <a:off x="4266803"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401637"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3" name="Zástupný symbol pro obsah 2">
            <a:extLst>
              <a:ext uri="{FF2B5EF4-FFF2-40B4-BE49-F238E27FC236}">
                <a16:creationId xmlns:a16="http://schemas.microsoft.com/office/drawing/2014/main" id="{B562FCE0-9C1D-4C57-887B-54E5A62632A6}"/>
              </a:ext>
            </a:extLst>
          </p:cNvPr>
          <p:cNvSpPr>
            <a:spLocks noGrp="1"/>
          </p:cNvSpPr>
          <p:nvPr>
            <p:ph sz="quarter" idx="28" hasCustomPrompt="1"/>
          </p:nvPr>
        </p:nvSpPr>
        <p:spPr>
          <a:xfrm>
            <a:off x="515937"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7" name="Zástupný symbol pro text 17">
            <a:extLst>
              <a:ext uri="{FF2B5EF4-FFF2-40B4-BE49-F238E27FC236}">
                <a16:creationId xmlns:a16="http://schemas.microsoft.com/office/drawing/2014/main" id="{463E5D9C-57C0-47FC-9CF6-07EA313CDFFF}"/>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
        <p:nvSpPr>
          <p:cNvPr id="18" name="Nadpis 1">
            <a:extLst>
              <a:ext uri="{FF2B5EF4-FFF2-40B4-BE49-F238E27FC236}">
                <a16:creationId xmlns:a16="http://schemas.microsoft.com/office/drawing/2014/main" id="{3C761DA8-075B-4913-B045-CE03E6B612D2}"/>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973083795"/>
      </p:ext>
    </p:extLst>
  </p:cSld>
  <p:clrMapOvr>
    <a:masterClrMapping/>
  </p:clrMapOvr>
  <p:transition spd="slow">
    <p:push dir="u"/>
  </p:transition>
  <p:extLst>
    <p:ext uri="{DCECCB84-F9BA-43D5-87BE-67443E8EF086}">
      <p15:sldGuideLst xmlns:p15="http://schemas.microsoft.com/office/powerpoint/2012/main">
        <p15:guide id="1" orient="horz" pos="1321">
          <p15:clr>
            <a:srgbClr val="FBAE40"/>
          </p15:clr>
        </p15:guide>
        <p15:guide id="2" orient="horz" pos="2704">
          <p15:clr>
            <a:srgbClr val="FBAE40"/>
          </p15:clr>
        </p15:guide>
        <p15:guide id="3" orient="horz" pos="2863">
          <p15:clr>
            <a:srgbClr val="FBAE40"/>
          </p15:clr>
        </p15:guide>
        <p15:guide id="4" orient="horz" pos="3294">
          <p15:clr>
            <a:srgbClr val="FBAE40"/>
          </p15:clr>
        </p15:guide>
        <p15:guide id="5" pos="2638">
          <p15:clr>
            <a:srgbClr val="FBAE40"/>
          </p15:clr>
        </p15:guide>
        <p15:guide id="6" pos="2683">
          <p15:clr>
            <a:srgbClr val="FBAE40"/>
          </p15:clr>
        </p15:guide>
        <p15:guide id="7" pos="4997">
          <p15:clr>
            <a:srgbClr val="FBAE40"/>
          </p15:clr>
        </p15:guide>
        <p15:guide id="8" pos="504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 columns bullet points">
    <p:spTree>
      <p:nvGrpSpPr>
        <p:cNvPr id="1" name=""/>
        <p:cNvGrpSpPr/>
        <p:nvPr/>
      </p:nvGrpSpPr>
      <p:grpSpPr>
        <a:xfrm>
          <a:off x="0" y="0"/>
          <a:ext cx="0" cy="0"/>
          <a:chOff x="0" y="0"/>
          <a:chExt cx="0" cy="0"/>
        </a:xfrm>
      </p:grpSpPr>
      <p:sp>
        <p:nvSpPr>
          <p:cNvPr id="27" name="Zástupný symbol pro obsah 12">
            <a:extLst>
              <a:ext uri="{FF2B5EF4-FFF2-40B4-BE49-F238E27FC236}">
                <a16:creationId xmlns:a16="http://schemas.microsoft.com/office/drawing/2014/main" id="{DD85932F-CB46-4C5A-B086-903242129F28}"/>
              </a:ext>
            </a:extLst>
          </p:cNvPr>
          <p:cNvSpPr>
            <a:spLocks noGrp="1"/>
          </p:cNvSpPr>
          <p:nvPr>
            <p:ph sz="quarter" idx="33" hasCustomPrompt="1"/>
          </p:nvPr>
        </p:nvSpPr>
        <p:spPr>
          <a:xfrm>
            <a:off x="9119920"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6" name="Zástupný symbol pro obsah 12">
            <a:extLst>
              <a:ext uri="{FF2B5EF4-FFF2-40B4-BE49-F238E27FC236}">
                <a16:creationId xmlns:a16="http://schemas.microsoft.com/office/drawing/2014/main" id="{C2B0512E-1D2C-47EC-AC0F-9F178621BA35}"/>
              </a:ext>
            </a:extLst>
          </p:cNvPr>
          <p:cNvSpPr>
            <a:spLocks noGrp="1"/>
          </p:cNvSpPr>
          <p:nvPr>
            <p:ph sz="quarter" idx="32" hasCustomPrompt="1"/>
          </p:nvPr>
        </p:nvSpPr>
        <p:spPr>
          <a:xfrm>
            <a:off x="6251927"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5" name="Zástupný symbol pro obsah 12">
            <a:extLst>
              <a:ext uri="{FF2B5EF4-FFF2-40B4-BE49-F238E27FC236}">
                <a16:creationId xmlns:a16="http://schemas.microsoft.com/office/drawing/2014/main" id="{58A94D84-A7FD-40B7-9DEC-B3ABC99F99FE}"/>
              </a:ext>
            </a:extLst>
          </p:cNvPr>
          <p:cNvSpPr>
            <a:spLocks noGrp="1"/>
          </p:cNvSpPr>
          <p:nvPr>
            <p:ph sz="quarter" idx="31" hasCustomPrompt="1"/>
          </p:nvPr>
        </p:nvSpPr>
        <p:spPr>
          <a:xfrm>
            <a:off x="3383933"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4" name="Zástupný symbol pro obsah 12">
            <a:extLst>
              <a:ext uri="{FF2B5EF4-FFF2-40B4-BE49-F238E27FC236}">
                <a16:creationId xmlns:a16="http://schemas.microsoft.com/office/drawing/2014/main" id="{BA45E6E4-3A25-40D3-B992-27FA25B73F24}"/>
              </a:ext>
            </a:extLst>
          </p:cNvPr>
          <p:cNvSpPr>
            <a:spLocks noGrp="1"/>
          </p:cNvSpPr>
          <p:nvPr>
            <p:ph sz="quarter" idx="21" hasCustomPrompt="1"/>
          </p:nvPr>
        </p:nvSpPr>
        <p:spPr>
          <a:xfrm>
            <a:off x="515939"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0" name="Zástupný symbol pro text 17">
            <a:extLst>
              <a:ext uri="{FF2B5EF4-FFF2-40B4-BE49-F238E27FC236}">
                <a16:creationId xmlns:a16="http://schemas.microsoft.com/office/drawing/2014/main" id="{BB90ECAB-8329-4DDF-8DAC-5DBBF92EB595}"/>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
        <p:nvSpPr>
          <p:cNvPr id="11" name="Nadpis 1">
            <a:extLst>
              <a:ext uri="{FF2B5EF4-FFF2-40B4-BE49-F238E27FC236}">
                <a16:creationId xmlns:a16="http://schemas.microsoft.com/office/drawing/2014/main" id="{72AC203C-1F79-4883-B749-86AA8883D1F4}"/>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3495878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1" end="1"/>
                                            </p:txEl>
                                          </p:spTgt>
                                        </p:tgtEl>
                                        <p:attrNameLst>
                                          <p:attrName>style.visibility</p:attrName>
                                        </p:attrNameLst>
                                      </p:cBhvr>
                                      <p:to>
                                        <p:strVal val="visible"/>
                                      </p:to>
                                    </p:set>
                                    <p:animEffect transition="in" filter="fade">
                                      <p:cBhvr>
                                        <p:cTn id="32" dur="500"/>
                                        <p:tgtEl>
                                          <p:spTgt spid="2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2" end="2"/>
                                            </p:txEl>
                                          </p:spTgt>
                                        </p:tgtEl>
                                        <p:attrNameLst>
                                          <p:attrName>style.visibility</p:attrName>
                                        </p:attrNameLst>
                                      </p:cBhvr>
                                      <p:to>
                                        <p:strVal val="visible"/>
                                      </p:to>
                                    </p:set>
                                    <p:animEffect transition="in" filter="fade">
                                      <p:cBhvr>
                                        <p:cTn id="35" dur="500"/>
                                        <p:tgtEl>
                                          <p:spTgt spid="2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500"/>
                                        <p:tgtEl>
                                          <p:spTgt spid="27">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1" end="1"/>
                                            </p:txEl>
                                          </p:spTgt>
                                        </p:tgtEl>
                                        <p:attrNameLst>
                                          <p:attrName>style.visibility</p:attrName>
                                        </p:attrNameLst>
                                      </p:cBhvr>
                                      <p:to>
                                        <p:strVal val="visible"/>
                                      </p:to>
                                    </p:set>
                                    <p:animEffect transition="in" filter="fade">
                                      <p:cBhvr>
                                        <p:cTn id="43" dur="500"/>
                                        <p:tgtEl>
                                          <p:spTgt spid="27">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xEl>
                                              <p:pRg st="2" end="2"/>
                                            </p:txEl>
                                          </p:spTgt>
                                        </p:tgtEl>
                                        <p:attrNameLst>
                                          <p:attrName>style.visibility</p:attrName>
                                        </p:attrNameLst>
                                      </p:cBhvr>
                                      <p:to>
                                        <p:strVal val="visible"/>
                                      </p:to>
                                    </p:set>
                                    <p:animEffect transition="in" filter="fade">
                                      <p:cBhvr>
                                        <p:cTn id="46"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6" grpId="0" uiExpand="1"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5" grpId="0" uiExpand="1"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4" grpId="0" uiExpand="1"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pos="1935">
          <p15:clr>
            <a:srgbClr val="FBAE40"/>
          </p15:clr>
        </p15:guide>
        <p15:guide id="2" orient="horz" pos="1684">
          <p15:clr>
            <a:srgbClr val="FBAE40"/>
          </p15:clr>
        </p15:guide>
        <p15:guide id="3" orient="horz" pos="3317">
          <p15:clr>
            <a:srgbClr val="FBAE40"/>
          </p15:clr>
        </p15:guide>
        <p15:guide id="4" pos="2139">
          <p15:clr>
            <a:srgbClr val="FBAE40"/>
          </p15:clr>
        </p15:guide>
        <p15:guide id="5" pos="3749">
          <p15:clr>
            <a:srgbClr val="FBAE40"/>
          </p15:clr>
        </p15:guide>
        <p15:guide id="6" pos="3931">
          <p15:clr>
            <a:srgbClr val="FBAE40"/>
          </p15:clr>
        </p15:guide>
        <p15:guide id="7" pos="5541">
          <p15:clr>
            <a:srgbClr val="FBAE40"/>
          </p15:clr>
        </p15:guide>
        <p15:guide id="8" pos="574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4 columns text &amp; visual content">
    <p:spTree>
      <p:nvGrpSpPr>
        <p:cNvPr id="1" name=""/>
        <p:cNvGrpSpPr/>
        <p:nvPr/>
      </p:nvGrpSpPr>
      <p:grpSpPr>
        <a:xfrm>
          <a:off x="0" y="0"/>
          <a:ext cx="0" cy="0"/>
          <a:chOff x="0" y="0"/>
          <a:chExt cx="0" cy="0"/>
        </a:xfrm>
      </p:grpSpPr>
      <p:sp>
        <p:nvSpPr>
          <p:cNvPr id="27" name="Zástupný symbol pro text 17">
            <a:extLst>
              <a:ext uri="{FF2B5EF4-FFF2-40B4-BE49-F238E27FC236}">
                <a16:creationId xmlns:a16="http://schemas.microsoft.com/office/drawing/2014/main" id="{2D2CE595-D80A-4AF2-9DBF-0E54D433C158}"/>
              </a:ext>
            </a:extLst>
          </p:cNvPr>
          <p:cNvSpPr>
            <a:spLocks noGrp="1"/>
          </p:cNvSpPr>
          <p:nvPr>
            <p:ph type="body" sz="quarter" idx="37" hasCustomPrompt="1"/>
          </p:nvPr>
        </p:nvSpPr>
        <p:spPr>
          <a:xfrm>
            <a:off x="899724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28" name="Zástupný symbol pro text 17">
            <a:extLst>
              <a:ext uri="{FF2B5EF4-FFF2-40B4-BE49-F238E27FC236}">
                <a16:creationId xmlns:a16="http://schemas.microsoft.com/office/drawing/2014/main" id="{CA67367D-E15F-46C7-AE4F-CA8709A8A321}"/>
              </a:ext>
            </a:extLst>
          </p:cNvPr>
          <p:cNvSpPr>
            <a:spLocks noGrp="1"/>
          </p:cNvSpPr>
          <p:nvPr>
            <p:ph type="body" sz="quarter" idx="38" hasCustomPrompt="1"/>
          </p:nvPr>
        </p:nvSpPr>
        <p:spPr>
          <a:xfrm>
            <a:off x="8997244"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20" name="Zástupný symbol pro obsah 2">
            <a:extLst>
              <a:ext uri="{FF2B5EF4-FFF2-40B4-BE49-F238E27FC236}">
                <a16:creationId xmlns:a16="http://schemas.microsoft.com/office/drawing/2014/main" id="{9F98C044-B7F9-44EE-8774-91B0F5FE1189}"/>
              </a:ext>
            </a:extLst>
          </p:cNvPr>
          <p:cNvSpPr>
            <a:spLocks noGrp="1"/>
          </p:cNvSpPr>
          <p:nvPr>
            <p:ph sz="quarter" idx="45" hasCustomPrompt="1"/>
          </p:nvPr>
        </p:nvSpPr>
        <p:spPr>
          <a:xfrm>
            <a:off x="912018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9" name="Zástupný symbol pro text 17">
            <a:extLst>
              <a:ext uri="{FF2B5EF4-FFF2-40B4-BE49-F238E27FC236}">
                <a16:creationId xmlns:a16="http://schemas.microsoft.com/office/drawing/2014/main" id="{D65DF3A2-5147-47F4-9B8D-867BB3AE3D44}"/>
              </a:ext>
            </a:extLst>
          </p:cNvPr>
          <p:cNvSpPr>
            <a:spLocks noGrp="1"/>
          </p:cNvSpPr>
          <p:nvPr>
            <p:ph type="body" sz="quarter" idx="39" hasCustomPrompt="1"/>
          </p:nvPr>
        </p:nvSpPr>
        <p:spPr>
          <a:xfrm>
            <a:off x="6132041"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0" name="Zástupný symbol pro text 17">
            <a:extLst>
              <a:ext uri="{FF2B5EF4-FFF2-40B4-BE49-F238E27FC236}">
                <a16:creationId xmlns:a16="http://schemas.microsoft.com/office/drawing/2014/main" id="{675C1122-C816-496E-A0B3-EF1D5FF35747}"/>
              </a:ext>
            </a:extLst>
          </p:cNvPr>
          <p:cNvSpPr>
            <a:spLocks noGrp="1"/>
          </p:cNvSpPr>
          <p:nvPr>
            <p:ph type="body" sz="quarter" idx="40" hasCustomPrompt="1"/>
          </p:nvPr>
        </p:nvSpPr>
        <p:spPr>
          <a:xfrm>
            <a:off x="6132040"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9" name="Zástupný symbol pro obsah 2">
            <a:extLst>
              <a:ext uri="{FF2B5EF4-FFF2-40B4-BE49-F238E27FC236}">
                <a16:creationId xmlns:a16="http://schemas.microsoft.com/office/drawing/2014/main" id="{FE8ED94C-3F3F-4D03-950F-9C9E1A9393EB}"/>
              </a:ext>
            </a:extLst>
          </p:cNvPr>
          <p:cNvSpPr>
            <a:spLocks noGrp="1"/>
          </p:cNvSpPr>
          <p:nvPr>
            <p:ph sz="quarter" idx="44" hasCustomPrompt="1"/>
          </p:nvPr>
        </p:nvSpPr>
        <p:spPr>
          <a:xfrm>
            <a:off x="6253450"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1" name="Zástupný symbol pro text 17">
            <a:extLst>
              <a:ext uri="{FF2B5EF4-FFF2-40B4-BE49-F238E27FC236}">
                <a16:creationId xmlns:a16="http://schemas.microsoft.com/office/drawing/2014/main" id="{7AF5DF83-CD6E-4029-AF69-D1AE3EFF813D}"/>
              </a:ext>
            </a:extLst>
          </p:cNvPr>
          <p:cNvSpPr>
            <a:spLocks noGrp="1"/>
          </p:cNvSpPr>
          <p:nvPr>
            <p:ph type="body" sz="quarter" idx="41" hasCustomPrompt="1"/>
          </p:nvPr>
        </p:nvSpPr>
        <p:spPr>
          <a:xfrm>
            <a:off x="327636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2" name="Zástupný symbol pro text 17">
            <a:extLst>
              <a:ext uri="{FF2B5EF4-FFF2-40B4-BE49-F238E27FC236}">
                <a16:creationId xmlns:a16="http://schemas.microsoft.com/office/drawing/2014/main" id="{4397F5A9-C042-4447-8544-15624AB3B75B}"/>
              </a:ext>
            </a:extLst>
          </p:cNvPr>
          <p:cNvSpPr>
            <a:spLocks noGrp="1"/>
          </p:cNvSpPr>
          <p:nvPr>
            <p:ph type="body" sz="quarter" idx="42" hasCustomPrompt="1"/>
          </p:nvPr>
        </p:nvSpPr>
        <p:spPr>
          <a:xfrm>
            <a:off x="3276361"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8" name="Zástupný symbol pro obsah 2">
            <a:extLst>
              <a:ext uri="{FF2B5EF4-FFF2-40B4-BE49-F238E27FC236}">
                <a16:creationId xmlns:a16="http://schemas.microsoft.com/office/drawing/2014/main" id="{7AC8391F-B27B-4223-875E-C13B75FFA42F}"/>
              </a:ext>
            </a:extLst>
          </p:cNvPr>
          <p:cNvSpPr>
            <a:spLocks noGrp="1"/>
          </p:cNvSpPr>
          <p:nvPr>
            <p:ph sz="quarter" idx="43" hasCustomPrompt="1"/>
          </p:nvPr>
        </p:nvSpPr>
        <p:spPr>
          <a:xfrm>
            <a:off x="3395663"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8F9DDFC-D71F-4A42-A468-9D222534D437}"/>
              </a:ext>
            </a:extLst>
          </p:cNvPr>
          <p:cNvSpPr>
            <a:spLocks noGrp="1"/>
          </p:cNvSpPr>
          <p:nvPr>
            <p:ph type="body" sz="quarter" idx="26" hasCustomPrompt="1"/>
          </p:nvPr>
        </p:nvSpPr>
        <p:spPr>
          <a:xfrm>
            <a:off x="401637"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endParaRPr lang="en-US" noProof="0"/>
          </a:p>
        </p:txBody>
      </p:sp>
      <p:sp>
        <p:nvSpPr>
          <p:cNvPr id="6" name="Zástupný symbol pro text 17">
            <a:extLst>
              <a:ext uri="{FF2B5EF4-FFF2-40B4-BE49-F238E27FC236}">
                <a16:creationId xmlns:a16="http://schemas.microsoft.com/office/drawing/2014/main" id="{828A5C3B-F18D-435F-8099-281897160267}"/>
              </a:ext>
            </a:extLst>
          </p:cNvPr>
          <p:cNvSpPr>
            <a:spLocks noGrp="1"/>
          </p:cNvSpPr>
          <p:nvPr>
            <p:ph type="body" sz="quarter" idx="15" hasCustomPrompt="1"/>
          </p:nvPr>
        </p:nvSpPr>
        <p:spPr>
          <a:xfrm>
            <a:off x="401637"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7" name="Zástupný symbol pro obsah 2">
            <a:extLst>
              <a:ext uri="{FF2B5EF4-FFF2-40B4-BE49-F238E27FC236}">
                <a16:creationId xmlns:a16="http://schemas.microsoft.com/office/drawing/2014/main" id="{89693D84-4C56-458B-8A8D-8CD0AA596799}"/>
              </a:ext>
            </a:extLst>
          </p:cNvPr>
          <p:cNvSpPr>
            <a:spLocks noGrp="1"/>
          </p:cNvSpPr>
          <p:nvPr>
            <p:ph sz="quarter" idx="28" hasCustomPrompt="1"/>
          </p:nvPr>
        </p:nvSpPr>
        <p:spPr>
          <a:xfrm>
            <a:off x="51593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6" name="Zástupný symbol pro text 17">
            <a:extLst>
              <a:ext uri="{FF2B5EF4-FFF2-40B4-BE49-F238E27FC236}">
                <a16:creationId xmlns:a16="http://schemas.microsoft.com/office/drawing/2014/main" id="{D56246D4-7DAD-4166-8D79-5D2545F9243B}"/>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
        <p:nvSpPr>
          <p:cNvPr id="21" name="Nadpis 1">
            <a:extLst>
              <a:ext uri="{FF2B5EF4-FFF2-40B4-BE49-F238E27FC236}">
                <a16:creationId xmlns:a16="http://schemas.microsoft.com/office/drawing/2014/main" id="{AE253CB5-B204-4195-B114-175D867B61AE}"/>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3975304264"/>
      </p:ext>
    </p:extLst>
  </p:cSld>
  <p:clrMapOvr>
    <a:masterClrMapping/>
  </p:clrMapOvr>
  <p:transition spd="slow">
    <p:push dir="u"/>
  </p:transition>
  <p:extLst>
    <p:ext uri="{DCECCB84-F9BA-43D5-87BE-67443E8EF086}">
      <p15:sldGuideLst xmlns:p15="http://schemas.microsoft.com/office/powerpoint/2012/main">
        <p15:guide id="1" pos="2139">
          <p15:clr>
            <a:srgbClr val="FBAE40"/>
          </p15:clr>
        </p15:guide>
        <p15:guide id="2" pos="3931">
          <p15:clr>
            <a:srgbClr val="FBAE40"/>
          </p15:clr>
        </p15:guide>
        <p15:guide id="3" pos="5745">
          <p15:clr>
            <a:srgbClr val="FBAE40"/>
          </p15:clr>
        </p15:guide>
        <p15:guide id="4" orient="horz" pos="2205">
          <p15:clr>
            <a:srgbClr val="FBAE40"/>
          </p15:clr>
        </p15:guide>
        <p15:guide id="5" orient="horz" pos="3226">
          <p15:clr>
            <a:srgbClr val="FBAE40"/>
          </p15:clr>
        </p15:guide>
        <p15:guide id="6" pos="1935">
          <p15:clr>
            <a:srgbClr val="FBAE40"/>
          </p15:clr>
        </p15:guide>
        <p15:guide id="7" pos="3749">
          <p15:clr>
            <a:srgbClr val="FBAE40"/>
          </p15:clr>
        </p15:guide>
        <p15:guide id="8" pos="554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 columns text &amp; visual content">
    <p:spTree>
      <p:nvGrpSpPr>
        <p:cNvPr id="1" name=""/>
        <p:cNvGrpSpPr/>
        <p:nvPr/>
      </p:nvGrpSpPr>
      <p:grpSpPr>
        <a:xfrm>
          <a:off x="0" y="0"/>
          <a:ext cx="0" cy="0"/>
          <a:chOff x="0" y="0"/>
          <a:chExt cx="0" cy="0"/>
        </a:xfrm>
      </p:grpSpPr>
      <p:sp>
        <p:nvSpPr>
          <p:cNvPr id="27" name="Zástupný symbol pro text 17">
            <a:extLst>
              <a:ext uri="{FF2B5EF4-FFF2-40B4-BE49-F238E27FC236}">
                <a16:creationId xmlns:a16="http://schemas.microsoft.com/office/drawing/2014/main" id="{2D2CE595-D80A-4AF2-9DBF-0E54D433C158}"/>
              </a:ext>
            </a:extLst>
          </p:cNvPr>
          <p:cNvSpPr>
            <a:spLocks noGrp="1"/>
          </p:cNvSpPr>
          <p:nvPr>
            <p:ph type="body" sz="quarter" idx="37" hasCustomPrompt="1"/>
          </p:nvPr>
        </p:nvSpPr>
        <p:spPr>
          <a:xfrm>
            <a:off x="8997244" y="3865589"/>
            <a:ext cx="2793119" cy="810204"/>
          </a:xfrm>
          <a:prstGeom prst="rect">
            <a:avLst/>
          </a:prstGeom>
        </p:spPr>
        <p:txBody>
          <a:bodyPr wrap="square" lIns="108000" tIns="72000" rIns="108000" bIns="72000">
            <a:spAutoFit/>
          </a:bodyPr>
          <a:lstStyle>
            <a:lvl1pPr marL="0" indent="0" algn="l">
              <a:spcBef>
                <a:spcPts val="0"/>
              </a:spcBef>
              <a:spcAft>
                <a:spcPts val="600"/>
              </a:spcAft>
              <a:buNone/>
              <a:defRPr sz="1600" b="0" cap="none" baseline="0">
                <a:solidFill>
                  <a:srgbClr val="000000"/>
                </a:solidFill>
                <a:latin typeface="+mn-lt"/>
              </a:defRPr>
            </a:lvl1pPr>
          </a:lstStyle>
          <a:p>
            <a:pPr lvl="0"/>
            <a:r>
              <a:rPr lang="en-US" noProof="0"/>
              <a:t>Lorem ipsum dolor sit amet, vim eu posse scripta. At mea denique phaedrum</a:t>
            </a:r>
          </a:p>
        </p:txBody>
      </p:sp>
      <p:sp>
        <p:nvSpPr>
          <p:cNvPr id="28" name="Zástupný symbol pro text 17">
            <a:extLst>
              <a:ext uri="{FF2B5EF4-FFF2-40B4-BE49-F238E27FC236}">
                <a16:creationId xmlns:a16="http://schemas.microsoft.com/office/drawing/2014/main" id="{CA67367D-E15F-46C7-AE4F-CA8709A8A321}"/>
              </a:ext>
            </a:extLst>
          </p:cNvPr>
          <p:cNvSpPr>
            <a:spLocks noGrp="1"/>
          </p:cNvSpPr>
          <p:nvPr>
            <p:ph type="body" sz="quarter" idx="38" hasCustomPrompt="1"/>
          </p:nvPr>
        </p:nvSpPr>
        <p:spPr>
          <a:xfrm>
            <a:off x="8997244" y="3507564"/>
            <a:ext cx="2793119" cy="394705"/>
          </a:xfrm>
          <a:prstGeom prst="rect">
            <a:avLst/>
          </a:prstGeom>
        </p:spPr>
        <p:txBody>
          <a:bodyPr wrap="square" lIns="108000" tIns="72000" rIns="108000" bIns="72000">
            <a:spAutoFit/>
          </a:bodyPr>
          <a:lstStyle>
            <a:lvl1pPr marL="0" indent="0" algn="l">
              <a:spcBef>
                <a:spcPts val="0"/>
              </a:spcBef>
              <a:spcAft>
                <a:spcPts val="600"/>
              </a:spcAft>
              <a:buNone/>
              <a:defRPr sz="1800" b="1" cap="none" baseline="0">
                <a:solidFill>
                  <a:schemeClr val="accent1"/>
                </a:solidFill>
                <a:latin typeface="+mj-lt"/>
              </a:defRPr>
            </a:lvl1pPr>
          </a:lstStyle>
          <a:p>
            <a:pPr lvl="0"/>
            <a:r>
              <a:rPr lang="en-US" noProof="0"/>
              <a:t>TITLE</a:t>
            </a:r>
          </a:p>
        </p:txBody>
      </p:sp>
      <p:sp>
        <p:nvSpPr>
          <p:cNvPr id="20" name="Zástupný symbol pro obsah 2">
            <a:extLst>
              <a:ext uri="{FF2B5EF4-FFF2-40B4-BE49-F238E27FC236}">
                <a16:creationId xmlns:a16="http://schemas.microsoft.com/office/drawing/2014/main" id="{9F98C044-B7F9-44EE-8774-91B0F5FE1189}"/>
              </a:ext>
            </a:extLst>
          </p:cNvPr>
          <p:cNvSpPr>
            <a:spLocks noGrp="1"/>
          </p:cNvSpPr>
          <p:nvPr>
            <p:ph sz="quarter" idx="45" hasCustomPrompt="1"/>
          </p:nvPr>
        </p:nvSpPr>
        <p:spPr>
          <a:xfrm>
            <a:off x="912018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9" name="Zástupný symbol pro text 17">
            <a:extLst>
              <a:ext uri="{FF2B5EF4-FFF2-40B4-BE49-F238E27FC236}">
                <a16:creationId xmlns:a16="http://schemas.microsoft.com/office/drawing/2014/main" id="{D65DF3A2-5147-47F4-9B8D-867BB3AE3D44}"/>
              </a:ext>
            </a:extLst>
          </p:cNvPr>
          <p:cNvSpPr>
            <a:spLocks noGrp="1"/>
          </p:cNvSpPr>
          <p:nvPr>
            <p:ph type="body" sz="quarter" idx="39" hasCustomPrompt="1"/>
          </p:nvPr>
        </p:nvSpPr>
        <p:spPr>
          <a:xfrm>
            <a:off x="6132041" y="3865589"/>
            <a:ext cx="2793119" cy="810204"/>
          </a:xfrm>
          <a:prstGeom prst="rect">
            <a:avLst/>
          </a:prstGeom>
        </p:spPr>
        <p:txBody>
          <a:bodyPr wrap="square" lIns="108000" tIns="72000" rIns="108000" bIns="72000">
            <a:spAutoFit/>
          </a:bodyPr>
          <a:lstStyle>
            <a:lvl1pPr marL="0" indent="0" algn="l">
              <a:spcBef>
                <a:spcPts val="0"/>
              </a:spcBef>
              <a:spcAft>
                <a:spcPts val="600"/>
              </a:spcAft>
              <a:buNone/>
              <a:defRPr sz="1600" b="0" cap="none" baseline="0">
                <a:solidFill>
                  <a:srgbClr val="000000"/>
                </a:solidFill>
                <a:latin typeface="+mn-lt"/>
              </a:defRPr>
            </a:lvl1pPr>
          </a:lstStyle>
          <a:p>
            <a:pPr lvl="0"/>
            <a:r>
              <a:rPr lang="en-US" noProof="0"/>
              <a:t>Lorem ipsum dolor sit amet, vim eu posse scripta. At mea denique phaedrum</a:t>
            </a:r>
          </a:p>
        </p:txBody>
      </p:sp>
      <p:sp>
        <p:nvSpPr>
          <p:cNvPr id="30" name="Zástupný symbol pro text 17">
            <a:extLst>
              <a:ext uri="{FF2B5EF4-FFF2-40B4-BE49-F238E27FC236}">
                <a16:creationId xmlns:a16="http://schemas.microsoft.com/office/drawing/2014/main" id="{675C1122-C816-496E-A0B3-EF1D5FF35747}"/>
              </a:ext>
            </a:extLst>
          </p:cNvPr>
          <p:cNvSpPr>
            <a:spLocks noGrp="1"/>
          </p:cNvSpPr>
          <p:nvPr>
            <p:ph type="body" sz="quarter" idx="40" hasCustomPrompt="1"/>
          </p:nvPr>
        </p:nvSpPr>
        <p:spPr>
          <a:xfrm>
            <a:off x="6132040" y="3507564"/>
            <a:ext cx="2793119" cy="394705"/>
          </a:xfrm>
          <a:prstGeom prst="rect">
            <a:avLst/>
          </a:prstGeom>
        </p:spPr>
        <p:txBody>
          <a:bodyPr wrap="square" lIns="108000" tIns="72000" rIns="108000" bIns="72000">
            <a:spAutoFit/>
          </a:bodyPr>
          <a:lstStyle>
            <a:lvl1pPr marL="0" indent="0" algn="l">
              <a:spcBef>
                <a:spcPts val="0"/>
              </a:spcBef>
              <a:spcAft>
                <a:spcPts val="600"/>
              </a:spcAft>
              <a:buNone/>
              <a:defRPr sz="1800" b="1" cap="none" baseline="0">
                <a:solidFill>
                  <a:schemeClr val="accent1"/>
                </a:solidFill>
                <a:latin typeface="+mj-lt"/>
              </a:defRPr>
            </a:lvl1pPr>
          </a:lstStyle>
          <a:p>
            <a:pPr lvl="0"/>
            <a:r>
              <a:rPr lang="en-US" noProof="0"/>
              <a:t>TITLE</a:t>
            </a:r>
          </a:p>
        </p:txBody>
      </p:sp>
      <p:sp>
        <p:nvSpPr>
          <p:cNvPr id="19" name="Zástupný symbol pro obsah 2">
            <a:extLst>
              <a:ext uri="{FF2B5EF4-FFF2-40B4-BE49-F238E27FC236}">
                <a16:creationId xmlns:a16="http://schemas.microsoft.com/office/drawing/2014/main" id="{FE8ED94C-3F3F-4D03-950F-9C9E1A9393EB}"/>
              </a:ext>
            </a:extLst>
          </p:cNvPr>
          <p:cNvSpPr>
            <a:spLocks noGrp="1"/>
          </p:cNvSpPr>
          <p:nvPr>
            <p:ph sz="quarter" idx="44" hasCustomPrompt="1"/>
          </p:nvPr>
        </p:nvSpPr>
        <p:spPr>
          <a:xfrm>
            <a:off x="6253450"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1" name="Zástupný symbol pro text 17">
            <a:extLst>
              <a:ext uri="{FF2B5EF4-FFF2-40B4-BE49-F238E27FC236}">
                <a16:creationId xmlns:a16="http://schemas.microsoft.com/office/drawing/2014/main" id="{7AF5DF83-CD6E-4029-AF69-D1AE3EFF813D}"/>
              </a:ext>
            </a:extLst>
          </p:cNvPr>
          <p:cNvSpPr>
            <a:spLocks noGrp="1"/>
          </p:cNvSpPr>
          <p:nvPr>
            <p:ph type="body" sz="quarter" idx="41" hasCustomPrompt="1"/>
          </p:nvPr>
        </p:nvSpPr>
        <p:spPr>
          <a:xfrm>
            <a:off x="3276364" y="3865589"/>
            <a:ext cx="2793119" cy="810204"/>
          </a:xfrm>
          <a:prstGeom prst="rect">
            <a:avLst/>
          </a:prstGeom>
        </p:spPr>
        <p:txBody>
          <a:bodyPr wrap="square" lIns="108000" tIns="72000" rIns="108000" bIns="72000">
            <a:spAutoFit/>
          </a:bodyPr>
          <a:lstStyle>
            <a:lvl1pPr marL="0" indent="0" algn="l">
              <a:spcBef>
                <a:spcPts val="0"/>
              </a:spcBef>
              <a:spcAft>
                <a:spcPts val="600"/>
              </a:spcAft>
              <a:buNone/>
              <a:defRPr sz="1600" b="0" cap="none" baseline="0">
                <a:solidFill>
                  <a:srgbClr val="000000"/>
                </a:solidFill>
                <a:latin typeface="+mn-lt"/>
              </a:defRPr>
            </a:lvl1pPr>
          </a:lstStyle>
          <a:p>
            <a:pPr lvl="0"/>
            <a:r>
              <a:rPr lang="en-US" noProof="0"/>
              <a:t>Lorem ipsum dolor sit amet, vim eu posse scripta. At mea denique phaedrum</a:t>
            </a:r>
          </a:p>
        </p:txBody>
      </p:sp>
      <p:sp>
        <p:nvSpPr>
          <p:cNvPr id="32" name="Zástupný symbol pro text 17">
            <a:extLst>
              <a:ext uri="{FF2B5EF4-FFF2-40B4-BE49-F238E27FC236}">
                <a16:creationId xmlns:a16="http://schemas.microsoft.com/office/drawing/2014/main" id="{4397F5A9-C042-4447-8544-15624AB3B75B}"/>
              </a:ext>
            </a:extLst>
          </p:cNvPr>
          <p:cNvSpPr>
            <a:spLocks noGrp="1"/>
          </p:cNvSpPr>
          <p:nvPr>
            <p:ph type="body" sz="quarter" idx="42" hasCustomPrompt="1"/>
          </p:nvPr>
        </p:nvSpPr>
        <p:spPr>
          <a:xfrm>
            <a:off x="3276361" y="3507564"/>
            <a:ext cx="2793119" cy="394705"/>
          </a:xfrm>
          <a:prstGeom prst="rect">
            <a:avLst/>
          </a:prstGeom>
        </p:spPr>
        <p:txBody>
          <a:bodyPr wrap="square" lIns="108000" tIns="72000" rIns="108000" bIns="72000">
            <a:spAutoFit/>
          </a:bodyPr>
          <a:lstStyle>
            <a:lvl1pPr marL="0" indent="0" algn="l">
              <a:spcBef>
                <a:spcPts val="0"/>
              </a:spcBef>
              <a:spcAft>
                <a:spcPts val="600"/>
              </a:spcAft>
              <a:buNone/>
              <a:defRPr sz="1800" b="1" cap="none" baseline="0">
                <a:solidFill>
                  <a:schemeClr val="accent1"/>
                </a:solidFill>
                <a:latin typeface="+mj-lt"/>
              </a:defRPr>
            </a:lvl1pPr>
          </a:lstStyle>
          <a:p>
            <a:pPr lvl="0"/>
            <a:r>
              <a:rPr lang="en-US" noProof="0"/>
              <a:t>TITLE</a:t>
            </a:r>
          </a:p>
        </p:txBody>
      </p:sp>
      <p:sp>
        <p:nvSpPr>
          <p:cNvPr id="18" name="Zástupný symbol pro obsah 2">
            <a:extLst>
              <a:ext uri="{FF2B5EF4-FFF2-40B4-BE49-F238E27FC236}">
                <a16:creationId xmlns:a16="http://schemas.microsoft.com/office/drawing/2014/main" id="{7AC8391F-B27B-4223-875E-C13B75FFA42F}"/>
              </a:ext>
            </a:extLst>
          </p:cNvPr>
          <p:cNvSpPr>
            <a:spLocks noGrp="1"/>
          </p:cNvSpPr>
          <p:nvPr>
            <p:ph sz="quarter" idx="43" hasCustomPrompt="1"/>
          </p:nvPr>
        </p:nvSpPr>
        <p:spPr>
          <a:xfrm>
            <a:off x="3395663"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8F9DDFC-D71F-4A42-A468-9D222534D437}"/>
              </a:ext>
            </a:extLst>
          </p:cNvPr>
          <p:cNvSpPr>
            <a:spLocks noGrp="1"/>
          </p:cNvSpPr>
          <p:nvPr>
            <p:ph type="body" sz="quarter" idx="26" hasCustomPrompt="1"/>
          </p:nvPr>
        </p:nvSpPr>
        <p:spPr>
          <a:xfrm>
            <a:off x="401637" y="3865589"/>
            <a:ext cx="2793119" cy="810204"/>
          </a:xfrm>
          <a:prstGeom prst="rect">
            <a:avLst/>
          </a:prstGeom>
        </p:spPr>
        <p:txBody>
          <a:bodyPr wrap="square" lIns="108000" tIns="72000" rIns="108000" bIns="72000">
            <a:spAutoFit/>
          </a:bodyPr>
          <a:lstStyle>
            <a:lvl1pPr marL="0" indent="0" algn="l">
              <a:spcBef>
                <a:spcPts val="0"/>
              </a:spcBef>
              <a:spcAft>
                <a:spcPts val="600"/>
              </a:spcAft>
              <a:buNone/>
              <a:defRPr sz="1600" b="0" cap="none" baseline="0">
                <a:solidFill>
                  <a:srgbClr val="000000"/>
                </a:solidFill>
                <a:latin typeface="+mn-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endParaRPr lang="en-US" noProof="0"/>
          </a:p>
        </p:txBody>
      </p:sp>
      <p:sp>
        <p:nvSpPr>
          <p:cNvPr id="6" name="Zástupný symbol pro text 17">
            <a:extLst>
              <a:ext uri="{FF2B5EF4-FFF2-40B4-BE49-F238E27FC236}">
                <a16:creationId xmlns:a16="http://schemas.microsoft.com/office/drawing/2014/main" id="{828A5C3B-F18D-435F-8099-281897160267}"/>
              </a:ext>
            </a:extLst>
          </p:cNvPr>
          <p:cNvSpPr>
            <a:spLocks noGrp="1"/>
          </p:cNvSpPr>
          <p:nvPr>
            <p:ph type="body" sz="quarter" idx="15" hasCustomPrompt="1"/>
          </p:nvPr>
        </p:nvSpPr>
        <p:spPr>
          <a:xfrm>
            <a:off x="401637" y="3507564"/>
            <a:ext cx="2793119" cy="394705"/>
          </a:xfrm>
          <a:prstGeom prst="rect">
            <a:avLst/>
          </a:prstGeom>
        </p:spPr>
        <p:txBody>
          <a:bodyPr wrap="square" lIns="108000" tIns="72000" rIns="108000" bIns="72000">
            <a:spAutoFit/>
          </a:bodyPr>
          <a:lstStyle>
            <a:lvl1pPr marL="0" indent="0" algn="l">
              <a:spcBef>
                <a:spcPts val="0"/>
              </a:spcBef>
              <a:spcAft>
                <a:spcPts val="600"/>
              </a:spcAft>
              <a:buNone/>
              <a:defRPr sz="1800" b="1" cap="none" baseline="0">
                <a:solidFill>
                  <a:schemeClr val="accent1"/>
                </a:solidFill>
                <a:latin typeface="+mj-lt"/>
              </a:defRPr>
            </a:lvl1pPr>
          </a:lstStyle>
          <a:p>
            <a:pPr lvl="0"/>
            <a:r>
              <a:rPr lang="en-US" noProof="0"/>
              <a:t>TITLE</a:t>
            </a:r>
          </a:p>
        </p:txBody>
      </p:sp>
      <p:sp>
        <p:nvSpPr>
          <p:cNvPr id="17" name="Zástupný symbol pro obsah 2">
            <a:extLst>
              <a:ext uri="{FF2B5EF4-FFF2-40B4-BE49-F238E27FC236}">
                <a16:creationId xmlns:a16="http://schemas.microsoft.com/office/drawing/2014/main" id="{89693D84-4C56-458B-8A8D-8CD0AA596799}"/>
              </a:ext>
            </a:extLst>
          </p:cNvPr>
          <p:cNvSpPr>
            <a:spLocks noGrp="1"/>
          </p:cNvSpPr>
          <p:nvPr>
            <p:ph sz="quarter" idx="28" hasCustomPrompt="1"/>
          </p:nvPr>
        </p:nvSpPr>
        <p:spPr>
          <a:xfrm>
            <a:off x="51593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6" name="Zástupný symbol pro text 17">
            <a:extLst>
              <a:ext uri="{FF2B5EF4-FFF2-40B4-BE49-F238E27FC236}">
                <a16:creationId xmlns:a16="http://schemas.microsoft.com/office/drawing/2014/main" id="{D56246D4-7DAD-4166-8D79-5D2545F9243B}"/>
              </a:ext>
            </a:extLst>
          </p:cNvPr>
          <p:cNvSpPr>
            <a:spLocks noGrp="1"/>
          </p:cNvSpPr>
          <p:nvPr>
            <p:ph type="body" sz="quarter" idx="10" hasCustomPrompt="1"/>
          </p:nvPr>
        </p:nvSpPr>
        <p:spPr>
          <a:xfrm>
            <a:off x="401637" y="914400"/>
            <a:ext cx="11407776" cy="533205"/>
          </a:xfrm>
          <a:prstGeom prst="rect">
            <a:avLst/>
          </a:prstGeom>
        </p:spPr>
        <p:txBody>
          <a:bodyPr wrap="square" lIns="108000" tIns="72000" rIns="108000" bIns="72000">
            <a:spAutoFit/>
          </a:bodyPr>
          <a:lstStyle>
            <a:lvl1pPr marL="0" indent="0">
              <a:spcBef>
                <a:spcPts val="0"/>
              </a:spcBef>
              <a:buNone/>
              <a:defRPr sz="2800" b="1" cap="all" baseline="0">
                <a:solidFill>
                  <a:schemeClr val="accent1"/>
                </a:solidFill>
                <a:latin typeface="+mj-lt"/>
              </a:defRPr>
            </a:lvl1pPr>
          </a:lstStyle>
          <a:p>
            <a:pPr lvl="0"/>
            <a:r>
              <a:rPr lang="en-US" noProof="0" err="1"/>
              <a:t>subheadline</a:t>
            </a:r>
            <a:endParaRPr lang="en-US" noProof="0"/>
          </a:p>
        </p:txBody>
      </p:sp>
      <p:sp>
        <p:nvSpPr>
          <p:cNvPr id="21" name="Nadpis 1">
            <a:extLst>
              <a:ext uri="{FF2B5EF4-FFF2-40B4-BE49-F238E27FC236}">
                <a16:creationId xmlns:a16="http://schemas.microsoft.com/office/drawing/2014/main" id="{AE253CB5-B204-4195-B114-175D867B61AE}"/>
              </a:ext>
            </a:extLst>
          </p:cNvPr>
          <p:cNvSpPr>
            <a:spLocks noGrp="1"/>
          </p:cNvSpPr>
          <p:nvPr>
            <p:ph type="title" hasCustomPrompt="1"/>
          </p:nvPr>
        </p:nvSpPr>
        <p:spPr>
          <a:xfrm>
            <a:off x="401637"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1636454895"/>
      </p:ext>
    </p:extLst>
  </p:cSld>
  <p:clrMapOvr>
    <a:masterClrMapping/>
  </p:clrMapOvr>
  <p:transition spd="slow">
    <p:push dir="u"/>
  </p:transition>
  <p:extLst>
    <p:ext uri="{DCECCB84-F9BA-43D5-87BE-67443E8EF086}">
      <p15:sldGuideLst xmlns:p15="http://schemas.microsoft.com/office/powerpoint/2012/main">
        <p15:guide id="1" pos="2139">
          <p15:clr>
            <a:srgbClr val="FBAE40"/>
          </p15:clr>
        </p15:guide>
        <p15:guide id="2" pos="3931">
          <p15:clr>
            <a:srgbClr val="FBAE40"/>
          </p15:clr>
        </p15:guide>
        <p15:guide id="3" pos="5745">
          <p15:clr>
            <a:srgbClr val="FBAE40"/>
          </p15:clr>
        </p15:guide>
        <p15:guide id="4" orient="horz" pos="2205">
          <p15:clr>
            <a:srgbClr val="FBAE40"/>
          </p15:clr>
        </p15:guide>
        <p15:guide id="5" orient="horz" pos="3226">
          <p15:clr>
            <a:srgbClr val="FBAE40"/>
          </p15:clr>
        </p15:guide>
        <p15:guide id="6" pos="1935">
          <p15:clr>
            <a:srgbClr val="FBAE40"/>
          </p15:clr>
        </p15:guide>
        <p15:guide id="7" pos="3749">
          <p15:clr>
            <a:srgbClr val="FBAE40"/>
          </p15:clr>
        </p15:guide>
        <p15:guide id="8" pos="554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n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4" name="TextovéPole 3">
            <a:extLst>
              <a:ext uri="{FF2B5EF4-FFF2-40B4-BE49-F238E27FC236}">
                <a16:creationId xmlns:a16="http://schemas.microsoft.com/office/drawing/2014/main" id="{7DA8573D-4A38-4F7F-9EC8-169E75E2857C}"/>
              </a:ext>
            </a:extLst>
          </p:cNvPr>
          <p:cNvSpPr txBox="1"/>
          <p:nvPr/>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chemeClr val="bg1"/>
                </a:solidFill>
                <a:latin typeface="+mj-lt"/>
              </a:rPr>
              <a:t>Visit us at </a:t>
            </a:r>
            <a:r>
              <a:rPr lang="en-US" sz="3500" cap="none" baseline="0" noProof="0">
                <a:solidFill>
                  <a:schemeClr val="bg1"/>
                </a:solidFill>
                <a:latin typeface="+mj-lt"/>
              </a:rPr>
              <a:t>www.ysoft.com </a:t>
            </a:r>
            <a:endParaRPr lang="en-US" sz="3500" cap="none" baseline="0">
              <a:solidFill>
                <a:schemeClr val="bg1"/>
              </a:solidFill>
              <a:latin typeface="+mj-lt"/>
            </a:endParaRP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t>Thank</a:t>
            </a:r>
            <a:r>
              <a:rPr lang="en-US"/>
              <a:t> </a:t>
            </a:r>
            <a:r>
              <a:rPr lang="en-US" noProof="0"/>
              <a:t>you</a:t>
            </a:r>
            <a:r>
              <a:rPr lang="en-US"/>
              <a:t>!</a:t>
            </a:r>
          </a:p>
        </p:txBody>
      </p:sp>
      <p:pic>
        <p:nvPicPr>
          <p:cNvPr id="6" name="Obrázek 2">
            <a:extLst>
              <a:ext uri="{FF2B5EF4-FFF2-40B4-BE49-F238E27FC236}">
                <a16:creationId xmlns:a16="http://schemas.microsoft.com/office/drawing/2014/main" id="{BCE590B1-AE87-4A53-B2DD-B36796BBE6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0" name="Nadpis 1">
            <a:extLst>
              <a:ext uri="{FF2B5EF4-FFF2-40B4-BE49-F238E27FC236}">
                <a16:creationId xmlns:a16="http://schemas.microsoft.com/office/drawing/2014/main" id="{60412250-5AC1-4F69-A3AD-F3F334CE7E7F}"/>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t>Thank</a:t>
            </a:r>
            <a:r>
              <a:rPr lang="en-US"/>
              <a:t> </a:t>
            </a:r>
            <a:r>
              <a:rPr lang="en-US" noProof="0"/>
              <a:t>you</a:t>
            </a:r>
            <a:r>
              <a:rPr lang="en-US"/>
              <a:t>!</a:t>
            </a:r>
          </a:p>
        </p:txBody>
      </p:sp>
    </p:spTree>
    <p:extLst>
      <p:ext uri="{BB962C8B-B14F-4D97-AF65-F5344CB8AC3E}">
        <p14:creationId xmlns:p14="http://schemas.microsoft.com/office/powerpoint/2010/main" val="29205520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2">
    <p:spTree>
      <p:nvGrpSpPr>
        <p:cNvPr id="1" name=""/>
        <p:cNvGrpSpPr/>
        <p:nvPr/>
      </p:nvGrpSpPr>
      <p:grpSpPr>
        <a:xfrm>
          <a:off x="0" y="0"/>
          <a:ext cx="0" cy="0"/>
          <a:chOff x="0" y="0"/>
          <a:chExt cx="0" cy="0"/>
        </a:xfrm>
      </p:grpSpPr>
      <p:sp>
        <p:nvSpPr>
          <p:cNvPr id="8" name="Zástupný symbol pro obsah 2">
            <a:extLst>
              <a:ext uri="{FF2B5EF4-FFF2-40B4-BE49-F238E27FC236}">
                <a16:creationId xmlns:a16="http://schemas.microsoft.com/office/drawing/2014/main" id="{32357F7B-107A-431F-B6AB-3BCB2AF72EE0}"/>
              </a:ext>
            </a:extLst>
          </p:cNvPr>
          <p:cNvSpPr>
            <a:spLocks noGrp="1"/>
          </p:cNvSpPr>
          <p:nvPr>
            <p:ph sz="quarter" idx="28" hasCustomPrompt="1"/>
          </p:nvPr>
        </p:nvSpPr>
        <p:spPr>
          <a:xfrm>
            <a:off x="6311900" y="4005263"/>
            <a:ext cx="5364163" cy="201612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6" name="Zástupný symbol pro obsah 2">
            <a:extLst>
              <a:ext uri="{FF2B5EF4-FFF2-40B4-BE49-F238E27FC236}">
                <a16:creationId xmlns:a16="http://schemas.microsoft.com/office/drawing/2014/main" id="{D1BD52C6-4569-4206-B9E0-34DA910F7FF2}"/>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5" name="Zástupný symbol pro obsah 2">
            <a:extLst>
              <a:ext uri="{FF2B5EF4-FFF2-40B4-BE49-F238E27FC236}">
                <a16:creationId xmlns:a16="http://schemas.microsoft.com/office/drawing/2014/main" id="{19CC69C3-5231-41C3-917E-B889216F9424}"/>
              </a:ext>
            </a:extLst>
          </p:cNvPr>
          <p:cNvSpPr>
            <a:spLocks noGrp="1"/>
          </p:cNvSpPr>
          <p:nvPr>
            <p:ph sz="quarter" idx="26" hasCustomPrompt="1"/>
          </p:nvPr>
        </p:nvSpPr>
        <p:spPr>
          <a:xfrm>
            <a:off x="515937" y="512764"/>
            <a:ext cx="5688012" cy="5508624"/>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3011306188"/>
      </p:ext>
    </p:extLst>
  </p:cSld>
  <p:clrMapOvr>
    <a:masterClrMapping/>
  </p:clrMapOvr>
  <p:transition spd="slow">
    <p:push dir="u"/>
  </p:transition>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guide id="5" orient="horz" pos="3793">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3">
    <p:spTree>
      <p:nvGrpSpPr>
        <p:cNvPr id="1" name=""/>
        <p:cNvGrpSpPr/>
        <p:nvPr/>
      </p:nvGrpSpPr>
      <p:grpSpPr>
        <a:xfrm>
          <a:off x="0" y="0"/>
          <a:ext cx="0" cy="0"/>
          <a:chOff x="0" y="0"/>
          <a:chExt cx="0" cy="0"/>
        </a:xfrm>
      </p:grpSpPr>
      <p:sp>
        <p:nvSpPr>
          <p:cNvPr id="2" name="cover">
            <a:extLst>
              <a:ext uri="{FF2B5EF4-FFF2-40B4-BE49-F238E27FC236}">
                <a16:creationId xmlns:a16="http://schemas.microsoft.com/office/drawing/2014/main" id="{57C34CB1-8B5D-4769-831C-93089D9B3E68}"/>
              </a:ext>
            </a:extLst>
          </p:cNvPr>
          <p:cNvSpPr/>
          <p:nvPr userDrawn="1"/>
        </p:nvSpPr>
        <p:spPr>
          <a:xfrm>
            <a:off x="0" y="6261904"/>
            <a:ext cx="12192000" cy="59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Zástupný symbol pro obsah 2">
            <a:extLst>
              <a:ext uri="{FF2B5EF4-FFF2-40B4-BE49-F238E27FC236}">
                <a16:creationId xmlns:a16="http://schemas.microsoft.com/office/drawing/2014/main" id="{9C5CB397-FA6C-4BF8-AE8F-3946A55FED6C}"/>
              </a:ext>
            </a:extLst>
          </p:cNvPr>
          <p:cNvSpPr>
            <a:spLocks noGrp="1"/>
          </p:cNvSpPr>
          <p:nvPr>
            <p:ph sz="quarter" idx="28" hasCustomPrompt="1"/>
          </p:nvPr>
        </p:nvSpPr>
        <p:spPr>
          <a:xfrm>
            <a:off x="6311900" y="4005263"/>
            <a:ext cx="5364163" cy="23399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obsah 2">
            <a:extLst>
              <a:ext uri="{FF2B5EF4-FFF2-40B4-BE49-F238E27FC236}">
                <a16:creationId xmlns:a16="http://schemas.microsoft.com/office/drawing/2014/main" id="{7AF884C9-CD7B-4F7F-8746-B5695D0CE033}"/>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3FD46A54-E2E0-4FBE-BBD7-3F923B6C8674}"/>
              </a:ext>
            </a:extLst>
          </p:cNvPr>
          <p:cNvSpPr>
            <a:spLocks noGrp="1"/>
          </p:cNvSpPr>
          <p:nvPr>
            <p:ph sz="quarter" idx="26" hasCustomPrompt="1"/>
          </p:nvPr>
        </p:nvSpPr>
        <p:spPr>
          <a:xfrm>
            <a:off x="515937" y="512763"/>
            <a:ext cx="5688012" cy="58324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289920437"/>
      </p:ext>
    </p:extLst>
  </p:cSld>
  <p:clrMapOvr>
    <a:masterClrMapping/>
  </p:clrMapOvr>
  <p:transition spd="slow">
    <p:push dir="u"/>
  </p:transition>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386852"/>
      </p:ext>
    </p:extLst>
  </p:cSld>
  <p:clrMapOvr>
    <a:masterClrMapping/>
  </p:clrMapOvr>
  <p:transition spd="slow">
    <p:push dir="u"/>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tart - confidential">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4" name="TextovéPole 13">
            <a:extLst>
              <a:ext uri="{FF2B5EF4-FFF2-40B4-BE49-F238E27FC236}">
                <a16:creationId xmlns:a16="http://schemas.microsoft.com/office/drawing/2014/main" id="{02FF2AF6-8B9D-45B0-8FE1-C0E63036FE4D}"/>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bg1"/>
                </a:solidFill>
                <a:latin typeface="+mj-lt"/>
              </a:rPr>
              <a:t>confidential</a:t>
            </a:r>
          </a:p>
        </p:txBody>
      </p:sp>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1395898133"/>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601421"/>
      </p:ext>
    </p:extLst>
  </p:cSld>
  <p:clrMapOvr>
    <a:masterClrMapping/>
  </p:clrMapOvr>
  <p:transition spd="slow">
    <p:push dir="u"/>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antiopam argumentum mel. Hinc inani mentitum quo an, vis munere pertinax argumentum ne. Ea has atqui everti, ei sea viris fastidii forensibus. No elit suavitate pri, cu sea libris vivendo, mei mundi voluptaria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401635" y="3134575"/>
            <a:ext cx="7511875" cy="450105"/>
          </a:xfrm>
          <a:prstGeom prst="rect">
            <a:avLst/>
          </a:prstGeom>
        </p:spPr>
        <p:txBody>
          <a:bodyPr wrap="square" lIns="108000" tIns="72000" rIns="108000" bIns="72000">
            <a:spAutoFit/>
          </a:bodyPr>
          <a:lstStyle>
            <a:lvl1pPr marL="0" indent="0">
              <a:spcBef>
                <a:spcPts val="0"/>
              </a:spcBef>
              <a:buNone/>
              <a:defRPr sz="2200" b="0" cap="all" baseline="0">
                <a:solidFill>
                  <a:schemeClr val="accent1"/>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401635" y="1643034"/>
            <a:ext cx="7511875" cy="921003"/>
          </a:xfrm>
          <a:prstGeom prst="rect">
            <a:avLst/>
          </a:prstGeom>
        </p:spPr>
        <p:txBody>
          <a:bodyPr wrap="square" lIns="108000" tIns="72000" rIns="108000" bIns="72000">
            <a:spAutoFit/>
          </a:bodyPr>
          <a:lstStyle>
            <a:lvl1pPr marL="0" indent="0">
              <a:spcBef>
                <a:spcPts val="0"/>
              </a:spcBef>
              <a:buNone/>
              <a:defRPr sz="2800" b="1" cap="all" baseline="0">
                <a:solidFill>
                  <a:schemeClr val="tx2">
                    <a:lumMod val="50000"/>
                  </a:schemeClr>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401635" y="326073"/>
            <a:ext cx="11407776" cy="810204"/>
          </a:xfrm>
          <a:prstGeom prst="rect">
            <a:avLst/>
          </a:prstGeom>
        </p:spPr>
        <p:txBody>
          <a:bodyPr wrap="square" lIns="90000" tIns="72000" rIns="108000" bIns="72000">
            <a:spAutoFit/>
          </a:bodyPr>
          <a:lstStyle>
            <a:lvl1pPr>
              <a:defRPr sz="4800" b="1" cap="all" baseline="0">
                <a:solidFill>
                  <a:schemeClr val="tx1"/>
                </a:solidFill>
              </a:defRPr>
            </a:lvl1pPr>
          </a:lstStyle>
          <a:p>
            <a:r>
              <a:rPr lang="en-US" noProof="0"/>
              <a:t>headline</a:t>
            </a:r>
          </a:p>
        </p:txBody>
      </p:sp>
    </p:spTree>
    <p:extLst>
      <p:ext uri="{BB962C8B-B14F-4D97-AF65-F5344CB8AC3E}">
        <p14:creationId xmlns:p14="http://schemas.microsoft.com/office/powerpoint/2010/main" val="2977459901"/>
      </p:ext>
    </p:extLst>
  </p:cSld>
  <p:clrMapOvr>
    <a:masterClrMapping/>
  </p:clrMapOvr>
  <p:transition spd="slow">
    <p:push dir="u"/>
  </p:transition>
  <p:extLst>
    <p:ext uri="{DCECCB84-F9BA-43D5-87BE-67443E8EF086}">
      <p15:sldGuideLst xmlns:p15="http://schemas.microsoft.com/office/powerpoint/2012/main">
        <p15:guide id="1" pos="490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512064" y="1826988"/>
            <a:ext cx="11407776" cy="1705833"/>
          </a:xfrm>
          <a:prstGeom prst="rect">
            <a:avLst/>
          </a:prstGeom>
        </p:spPr>
        <p:txBody>
          <a:bodyPr wrap="square" lIns="108000" tIns="72000" rIns="108000" bIns="72000">
            <a:spAutoFit/>
          </a:bodyPr>
          <a:lstStyle>
            <a:lvl1pPr marL="180000" indent="-180000">
              <a:spcBef>
                <a:spcPts val="0"/>
              </a:spcBef>
              <a:spcAft>
                <a:spcPts val="600"/>
              </a:spcAft>
              <a:buClr>
                <a:schemeClr val="accent1"/>
              </a:buClr>
              <a:defRPr sz="2400">
                <a:solidFill>
                  <a:schemeClr val="tx1"/>
                </a:solidFill>
              </a:defRPr>
            </a:lvl1pPr>
            <a:lvl2pPr marL="360000" indent="-180000">
              <a:spcBef>
                <a:spcPts val="0"/>
              </a:spcBef>
              <a:spcAft>
                <a:spcPts val="600"/>
              </a:spcAft>
              <a:defRPr sz="2400">
                <a:solidFill>
                  <a:schemeClr val="tx1"/>
                </a:solidFill>
              </a:defRPr>
            </a:lvl2pPr>
            <a:lvl3pPr marL="540000" indent="-180000">
              <a:spcBef>
                <a:spcPts val="0"/>
              </a:spcBef>
              <a:spcAft>
                <a:spcPts val="600"/>
              </a:spcAft>
              <a:defRPr sz="2400">
                <a:solidFill>
                  <a:schemeClr val="tx1"/>
                </a:solidFill>
              </a:defRPr>
            </a:lvl3pPr>
            <a:lvl4pPr marL="720000" indent="-180000">
              <a:spcBef>
                <a:spcPts val="0"/>
              </a:spcBef>
              <a:spcAft>
                <a:spcPts val="600"/>
              </a:spcAft>
              <a:defRPr sz="2400">
                <a:solidFill>
                  <a:schemeClr val="tx1"/>
                </a:solidFill>
              </a:defRPr>
            </a:lvl4pPr>
            <a:lvl5pPr marL="720000" indent="0">
              <a:buNone/>
              <a:defRPr sz="24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4" name="Title 3">
            <a:extLst>
              <a:ext uri="{FF2B5EF4-FFF2-40B4-BE49-F238E27FC236}">
                <a16:creationId xmlns:a16="http://schemas.microsoft.com/office/drawing/2014/main" id="{02A6D2A4-C401-40C3-B911-E3B2DB347644}"/>
              </a:ext>
            </a:extLst>
          </p:cNvPr>
          <p:cNvSpPr>
            <a:spLocks noGrp="1"/>
          </p:cNvSpPr>
          <p:nvPr>
            <p:ph type="title" hasCustomPrompt="1"/>
          </p:nvPr>
        </p:nvSpPr>
        <p:spPr>
          <a:xfrm>
            <a:off x="512064" y="365125"/>
            <a:ext cx="10515600" cy="1325563"/>
          </a:xfrm>
          <a:prstGeom prst="rect">
            <a:avLst/>
          </a:prstGeom>
        </p:spPr>
        <p:txBody>
          <a:bodyPr/>
          <a:lstStyle>
            <a:lvl1pPr>
              <a:defRPr b="1"/>
            </a:lvl1pPr>
          </a:lstStyle>
          <a:p>
            <a:r>
              <a:rPr lang="en-US"/>
              <a:t>CLICK TO EDIT MASTER TITLE STYLE</a:t>
            </a:r>
          </a:p>
        </p:txBody>
      </p:sp>
    </p:spTree>
    <p:extLst>
      <p:ext uri="{BB962C8B-B14F-4D97-AF65-F5344CB8AC3E}">
        <p14:creationId xmlns:p14="http://schemas.microsoft.com/office/powerpoint/2010/main" val="2127921019"/>
      </p:ext>
    </p:extLst>
  </p:cSld>
  <p:clrMapOvr>
    <a:masterClrMapping/>
  </p:clrMapOvr>
  <p:transition spd="slow">
    <p:push dir="u"/>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53773"/>
            <a:ext cx="11407776" cy="754804"/>
          </a:xfrm>
          <a:prstGeom prst="rect">
            <a:avLst/>
          </a:prstGeom>
        </p:spPr>
        <p:txBody>
          <a:bodyPr wrap="square" lIns="90000" tIns="72000" rIns="108000" bIns="72000">
            <a:spAutoFit/>
          </a:bodyPr>
          <a:lstStyle>
            <a:lvl1pPr>
              <a:defRPr sz="4400" b="1" cap="all" baseline="0">
                <a:solidFill>
                  <a:schemeClr val="accent1"/>
                </a:solidFill>
              </a:defRPr>
            </a:lvl1pPr>
          </a:lstStyle>
          <a:p>
            <a:r>
              <a:rPr lang="en-US" noProof="0"/>
              <a:t>headline</a:t>
            </a:r>
          </a:p>
        </p:txBody>
      </p:sp>
      <p:sp>
        <p:nvSpPr>
          <p:cNvPr id="6" name="Zástupný symbol pro text 6">
            <a:extLst>
              <a:ext uri="{FF2B5EF4-FFF2-40B4-BE49-F238E27FC236}">
                <a16:creationId xmlns:a16="http://schemas.microsoft.com/office/drawing/2014/main" id="{ADAD7747-819A-4037-B804-0F3A251200F3}"/>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t>
            </a:r>
            <a:r>
              <a:rPr lang="en-US" noProof="0" err="1"/>
              <a:t>antiopam</a:t>
            </a:r>
            <a:r>
              <a:rPr lang="en-US" noProof="0"/>
              <a:t> argumentum </a:t>
            </a:r>
            <a:r>
              <a:rPr lang="en-US" noProof="0" err="1"/>
              <a:t>mel</a:t>
            </a:r>
            <a:r>
              <a:rPr lang="en-US" noProof="0"/>
              <a:t>. </a:t>
            </a:r>
            <a:r>
              <a:rPr lang="en-US" noProof="0" err="1"/>
              <a:t>Hinc</a:t>
            </a:r>
            <a:r>
              <a:rPr lang="en-US" noProof="0"/>
              <a:t> </a:t>
            </a:r>
            <a:r>
              <a:rPr lang="en-US" noProof="0" err="1"/>
              <a:t>inani</a:t>
            </a:r>
            <a:r>
              <a:rPr lang="en-US" noProof="0"/>
              <a:t> </a:t>
            </a:r>
            <a:r>
              <a:rPr lang="en-US" noProof="0" err="1"/>
              <a:t>mentitum</a:t>
            </a:r>
            <a:r>
              <a:rPr lang="en-US" noProof="0"/>
              <a:t> quo an, vis </a:t>
            </a:r>
            <a:r>
              <a:rPr lang="en-US" noProof="0" err="1"/>
              <a:t>munere</a:t>
            </a:r>
            <a:r>
              <a:rPr lang="en-US" noProof="0"/>
              <a:t> </a:t>
            </a:r>
            <a:r>
              <a:rPr lang="en-US" noProof="0" err="1"/>
              <a:t>pertinax</a:t>
            </a:r>
            <a:r>
              <a:rPr lang="en-US" noProof="0"/>
              <a:t> argumentum ne.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a:t>
            </a:r>
          </a:p>
        </p:txBody>
      </p:sp>
      <p:sp>
        <p:nvSpPr>
          <p:cNvPr id="7" name="Zástupný symbol pro obsah 2">
            <a:extLst>
              <a:ext uri="{FF2B5EF4-FFF2-40B4-BE49-F238E27FC236}">
                <a16:creationId xmlns:a16="http://schemas.microsoft.com/office/drawing/2014/main" id="{5BB38FC1-232F-47C2-9957-7D2B9044C98D}"/>
              </a:ext>
            </a:extLst>
          </p:cNvPr>
          <p:cNvSpPr>
            <a:spLocks noGrp="1"/>
          </p:cNvSpPr>
          <p:nvPr>
            <p:ph sz="quarter" idx="26" hasCustomPrompt="1"/>
          </p:nvPr>
        </p:nvSpPr>
        <p:spPr>
          <a:xfrm>
            <a:off x="6503988" y="512763"/>
            <a:ext cx="5688012" cy="58324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2616799581"/>
      </p:ext>
    </p:extLst>
  </p:cSld>
  <p:clrMapOvr>
    <a:masterClrMapping/>
  </p:clrMapOvr>
  <p:transition spd="slow">
    <p:push dir="u"/>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Main HL, two cols">
    <p:spTree>
      <p:nvGrpSpPr>
        <p:cNvPr id="1" name=""/>
        <p:cNvGrpSpPr/>
        <p:nvPr/>
      </p:nvGrpSpPr>
      <p:grpSpPr>
        <a:xfrm>
          <a:off x="0" y="0"/>
          <a:ext cx="0" cy="0"/>
          <a:chOff x="0" y="0"/>
          <a:chExt cx="0" cy="0"/>
        </a:xfrm>
      </p:grpSpPr>
      <p:sp>
        <p:nvSpPr>
          <p:cNvPr id="4" name="Content"/>
          <p:cNvSpPr>
            <a:spLocks noGrp="1"/>
          </p:cNvSpPr>
          <p:nvPr>
            <p:ph sz="quarter" idx="14" hasCustomPrompt="1"/>
          </p:nvPr>
        </p:nvSpPr>
        <p:spPr>
          <a:xfrm>
            <a:off x="334434" y="1221317"/>
            <a:ext cx="5761567" cy="4895851"/>
          </a:xfrm>
          <a:prstGeom prst="rect">
            <a:avLst/>
          </a:prstGeom>
        </p:spPr>
        <p:txBody>
          <a:bodyPr lIns="0" tIns="36000"/>
          <a:lstStyle>
            <a:lvl1pPr marL="414856" indent="-414856">
              <a:spcBef>
                <a:spcPts val="1333"/>
              </a:spcBef>
              <a:buClr>
                <a:schemeClr val="accent1"/>
              </a:buClr>
              <a:buFont typeface="Arial" panose="020B0604020202020204" pitchFamily="34" charset="0"/>
              <a:buChar char="►"/>
              <a:defRPr sz="2933" baseline="0">
                <a:solidFill>
                  <a:schemeClr val="tx1">
                    <a:lumMod val="75000"/>
                    <a:lumOff val="25000"/>
                  </a:schemeClr>
                </a:solidFill>
                <a:latin typeface="Arial" panose="020B0604020202020204" pitchFamily="34" charset="0"/>
                <a:cs typeface="Arial" panose="020B0604020202020204" pitchFamily="34" charset="0"/>
              </a:defRPr>
            </a:lvl1pPr>
            <a:lvl2pPr marL="584185" indent="-364058">
              <a:spcBef>
                <a:spcPts val="0"/>
              </a:spcBef>
              <a:buClr>
                <a:schemeClr val="bg2"/>
              </a:buClr>
              <a:buFont typeface="Arial" panose="020B0604020202020204" pitchFamily="34" charset="0"/>
              <a:buChar char="►"/>
              <a:defRPr sz="2667" baseline="0">
                <a:solidFill>
                  <a:srgbClr val="646464"/>
                </a:solidFill>
                <a:latin typeface="Arial" panose="020B0604020202020204" pitchFamily="34" charset="0"/>
                <a:cs typeface="Arial" panose="020B0604020202020204" pitchFamily="34" charset="0"/>
              </a:defRPr>
            </a:lvl2pPr>
            <a:lvl3pPr marL="694249" indent="-253994">
              <a:spcBef>
                <a:spcPts val="0"/>
              </a:spcBef>
              <a:buClr>
                <a:schemeClr val="tx2"/>
              </a:buClr>
              <a:buFontTx/>
              <a:buBlip>
                <a:blip r:embed="rId2"/>
              </a:buBlip>
              <a:defRPr sz="2400" baseline="0">
                <a:solidFill>
                  <a:schemeClr val="tx1">
                    <a:lumMod val="50000"/>
                    <a:lumOff val="50000"/>
                  </a:schemeClr>
                </a:solidFill>
                <a:latin typeface="Arial" panose="020B0604020202020204" pitchFamily="34" charset="0"/>
                <a:cs typeface="Arial" panose="020B0604020202020204" pitchFamily="34" charset="0"/>
              </a:defRPr>
            </a:lvl3pPr>
            <a:lvl4pPr marL="821246" indent="-237061">
              <a:spcBef>
                <a:spcPts val="0"/>
              </a:spcBef>
              <a:buFontTx/>
              <a:buBlip>
                <a:blip r:embed="rId2"/>
              </a:buBlip>
              <a:defRPr sz="2267">
                <a:solidFill>
                  <a:schemeClr val="tx1">
                    <a:lumMod val="50000"/>
                    <a:lumOff val="50000"/>
                  </a:schemeClr>
                </a:solidFill>
                <a:latin typeface="Arial" panose="020B0604020202020204" pitchFamily="34" charset="0"/>
                <a:cs typeface="Arial" panose="020B0604020202020204" pitchFamily="34" charset="0"/>
              </a:defRPr>
            </a:lvl4pPr>
            <a:lvl5pPr marL="948243" indent="-237061" defTabSz="1193770">
              <a:spcBef>
                <a:spcPts val="0"/>
              </a:spcBef>
              <a:buFontTx/>
              <a:buBlip>
                <a:blip r:embed="rId2"/>
              </a:buBlip>
              <a:tabLst/>
              <a:defRPr sz="2267">
                <a:solidFill>
                  <a:schemeClr val="tx1">
                    <a:lumMod val="50000"/>
                    <a:lumOff val="50000"/>
                  </a:schemeClr>
                </a:solidFill>
                <a:latin typeface="Arial" panose="020B0604020202020204" pitchFamily="34" charset="0"/>
                <a:cs typeface="Arial" panose="020B0604020202020204" pitchFamily="34" charset="0"/>
              </a:defRPr>
            </a:lvl5pPr>
          </a:lstStyle>
          <a:p>
            <a:pPr lvl="0"/>
            <a:r>
              <a:rPr lang="en-US"/>
              <a:t>Level 1 bullets</a:t>
            </a:r>
          </a:p>
          <a:p>
            <a:pPr lvl="1"/>
            <a:r>
              <a:rPr lang="en-US"/>
              <a:t>Level 2 bullets</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334434" y="404284"/>
            <a:ext cx="11523133" cy="642029"/>
          </a:xfrm>
          <a:prstGeom prst="rect">
            <a:avLst/>
          </a:prstGeom>
        </p:spPr>
        <p:txBody>
          <a:bodyPr wrap="none" lIns="0" tIns="0" rIns="90000" bIns="0" anchor="ctr" anchorCtr="0">
            <a:normAutofit/>
          </a:bodyPr>
          <a:lstStyle>
            <a:lvl1pPr algn="l">
              <a:defRPr sz="5600" b="1" cap="all" spc="-120" baseline="0">
                <a:solidFill>
                  <a:schemeClr val="accent1"/>
                </a:solidFill>
                <a:latin typeface="Y Soft" panose="02000506030000020004" pitchFamily="50" charset="-18"/>
              </a:defRPr>
            </a:lvl1pPr>
          </a:lstStyle>
          <a:p>
            <a:r>
              <a:rPr lang="en-US"/>
              <a:t>SLIDE HEADLINE</a:t>
            </a:r>
          </a:p>
        </p:txBody>
      </p:sp>
      <p:sp>
        <p:nvSpPr>
          <p:cNvPr id="7" name="Content"/>
          <p:cNvSpPr>
            <a:spLocks noGrp="1"/>
          </p:cNvSpPr>
          <p:nvPr>
            <p:ph sz="quarter" idx="16" hasCustomPrompt="1"/>
          </p:nvPr>
        </p:nvSpPr>
        <p:spPr>
          <a:xfrm>
            <a:off x="6096001" y="1221318"/>
            <a:ext cx="5761567" cy="4895849"/>
          </a:xfrm>
          <a:prstGeom prst="rect">
            <a:avLst/>
          </a:prstGeom>
        </p:spPr>
        <p:txBody>
          <a:bodyPr lIns="0" tIns="36000"/>
          <a:lstStyle>
            <a:lvl1pPr marL="414856" indent="-414856">
              <a:spcBef>
                <a:spcPts val="1333"/>
              </a:spcBef>
              <a:buClr>
                <a:schemeClr val="accent1"/>
              </a:buClr>
              <a:buFont typeface="Arial" panose="020B0604020202020204" pitchFamily="34" charset="0"/>
              <a:buChar char="►"/>
              <a:defRPr sz="2933" baseline="0">
                <a:solidFill>
                  <a:schemeClr val="tx1">
                    <a:lumMod val="75000"/>
                    <a:lumOff val="25000"/>
                  </a:schemeClr>
                </a:solidFill>
                <a:latin typeface="Arial" panose="020B0604020202020204" pitchFamily="34" charset="0"/>
                <a:cs typeface="Arial" panose="020B0604020202020204" pitchFamily="34" charset="0"/>
              </a:defRPr>
            </a:lvl1pPr>
            <a:lvl2pPr marL="584185" indent="-364058">
              <a:spcBef>
                <a:spcPts val="0"/>
              </a:spcBef>
              <a:buClr>
                <a:schemeClr val="bg2"/>
              </a:buClr>
              <a:buFont typeface="Arial" panose="020B0604020202020204" pitchFamily="34" charset="0"/>
              <a:buChar char="►"/>
              <a:defRPr sz="2667" baseline="0">
                <a:solidFill>
                  <a:srgbClr val="646464"/>
                </a:solidFill>
                <a:latin typeface="Arial" panose="020B0604020202020204" pitchFamily="34" charset="0"/>
                <a:cs typeface="Arial" panose="020B0604020202020204" pitchFamily="34" charset="0"/>
              </a:defRPr>
            </a:lvl2pPr>
            <a:lvl3pPr marL="694249" indent="-253994">
              <a:spcBef>
                <a:spcPts val="0"/>
              </a:spcBef>
              <a:buClr>
                <a:schemeClr val="tx2"/>
              </a:buClr>
              <a:buFontTx/>
              <a:buBlip>
                <a:blip r:embed="rId2"/>
              </a:buBlip>
              <a:defRPr sz="2400" baseline="0">
                <a:solidFill>
                  <a:schemeClr val="tx1">
                    <a:lumMod val="50000"/>
                    <a:lumOff val="50000"/>
                  </a:schemeClr>
                </a:solidFill>
                <a:latin typeface="Arial" panose="020B0604020202020204" pitchFamily="34" charset="0"/>
                <a:cs typeface="Arial" panose="020B0604020202020204" pitchFamily="34" charset="0"/>
              </a:defRPr>
            </a:lvl3pPr>
            <a:lvl4pPr marL="821246" indent="-237061">
              <a:spcBef>
                <a:spcPts val="0"/>
              </a:spcBef>
              <a:buFontTx/>
              <a:buBlip>
                <a:blip r:embed="rId2"/>
              </a:buBlip>
              <a:defRPr sz="2267">
                <a:solidFill>
                  <a:schemeClr val="tx1">
                    <a:lumMod val="50000"/>
                    <a:lumOff val="50000"/>
                  </a:schemeClr>
                </a:solidFill>
                <a:latin typeface="Arial" panose="020B0604020202020204" pitchFamily="34" charset="0"/>
                <a:cs typeface="Arial" panose="020B0604020202020204" pitchFamily="34" charset="0"/>
              </a:defRPr>
            </a:lvl4pPr>
            <a:lvl5pPr marL="948243" indent="-237061" defTabSz="1193770">
              <a:spcBef>
                <a:spcPts val="0"/>
              </a:spcBef>
              <a:buFontTx/>
              <a:buBlip>
                <a:blip r:embed="rId2"/>
              </a:buBlip>
              <a:tabLst/>
              <a:defRPr sz="2267">
                <a:solidFill>
                  <a:schemeClr val="tx1">
                    <a:lumMod val="50000"/>
                    <a:lumOff val="50000"/>
                  </a:schemeClr>
                </a:solidFill>
                <a:latin typeface="Arial" panose="020B0604020202020204" pitchFamily="34" charset="0"/>
                <a:cs typeface="Arial" panose="020B0604020202020204" pitchFamily="34" charset="0"/>
              </a:defRPr>
            </a:lvl5pPr>
          </a:lstStyle>
          <a:p>
            <a:pPr lvl="0"/>
            <a:r>
              <a:rPr lang="en-US"/>
              <a:t>Level 1 bullets</a:t>
            </a:r>
          </a:p>
          <a:p>
            <a:pPr lvl="1"/>
            <a:r>
              <a:rPr lang="en-US"/>
              <a:t>Level 2 bullets</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904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500"/>
                                        <p:tgtEl>
                                          <p:spTgt spid="7">
                                            <p:txEl>
                                              <p:pRg st="3" end="3"/>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animEffect transition="in" filter="fade">
                                      <p:cBhvr>
                                        <p:cTn id="36"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1" pos="288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Main Headline Only">
    <p:spTree>
      <p:nvGrpSpPr>
        <p:cNvPr id="1" name=""/>
        <p:cNvGrpSpPr/>
        <p:nvPr/>
      </p:nvGrpSpPr>
      <p:grpSpPr>
        <a:xfrm>
          <a:off x="0" y="0"/>
          <a:ext cx="0" cy="0"/>
          <a:chOff x="0" y="0"/>
          <a:chExt cx="0" cy="0"/>
        </a:xfrm>
      </p:grpSpPr>
      <p:sp>
        <p:nvSpPr>
          <p:cNvPr id="4" name="Content"/>
          <p:cNvSpPr>
            <a:spLocks noGrp="1"/>
          </p:cNvSpPr>
          <p:nvPr>
            <p:ph sz="quarter" idx="14" hasCustomPrompt="1"/>
          </p:nvPr>
        </p:nvSpPr>
        <p:spPr>
          <a:xfrm>
            <a:off x="334434" y="1221318"/>
            <a:ext cx="11523133" cy="4895849"/>
          </a:xfrm>
          <a:prstGeom prst="rect">
            <a:avLst/>
          </a:prstGeom>
        </p:spPr>
        <p:txBody>
          <a:bodyPr lIns="0" tIns="36000"/>
          <a:lstStyle>
            <a:lvl1pPr marL="414856" indent="-414856">
              <a:spcBef>
                <a:spcPts val="1333"/>
              </a:spcBef>
              <a:buClr>
                <a:schemeClr val="accent1"/>
              </a:buClr>
              <a:buFont typeface="Arial" panose="020B0604020202020204" pitchFamily="34" charset="0"/>
              <a:buChar char="►"/>
              <a:defRPr sz="2933" baseline="0">
                <a:solidFill>
                  <a:schemeClr val="tx1">
                    <a:lumMod val="75000"/>
                    <a:lumOff val="25000"/>
                  </a:schemeClr>
                </a:solidFill>
                <a:latin typeface="Arial" panose="020B0604020202020204" pitchFamily="34" charset="0"/>
                <a:cs typeface="Arial" panose="020B0604020202020204" pitchFamily="34" charset="0"/>
              </a:defRPr>
            </a:lvl1pPr>
            <a:lvl2pPr marL="584185" indent="-364058">
              <a:spcBef>
                <a:spcPts val="0"/>
              </a:spcBef>
              <a:buClr>
                <a:schemeClr val="bg2"/>
              </a:buClr>
              <a:buFont typeface="Arial" panose="020B0604020202020204" pitchFamily="34" charset="0"/>
              <a:buChar char="►"/>
              <a:defRPr sz="2667" baseline="0">
                <a:solidFill>
                  <a:srgbClr val="646464"/>
                </a:solidFill>
                <a:latin typeface="Arial" panose="020B0604020202020204" pitchFamily="34" charset="0"/>
                <a:cs typeface="Arial" panose="020B0604020202020204" pitchFamily="34" charset="0"/>
              </a:defRPr>
            </a:lvl2pPr>
            <a:lvl3pPr marL="694249" indent="-253994">
              <a:spcBef>
                <a:spcPts val="0"/>
              </a:spcBef>
              <a:buClr>
                <a:schemeClr val="tx2"/>
              </a:buClr>
              <a:buFontTx/>
              <a:buBlip>
                <a:blip r:embed="rId2"/>
              </a:buBlip>
              <a:defRPr sz="2400" baseline="0">
                <a:solidFill>
                  <a:schemeClr val="tx1">
                    <a:lumMod val="50000"/>
                    <a:lumOff val="50000"/>
                  </a:schemeClr>
                </a:solidFill>
                <a:latin typeface="Arial" panose="020B0604020202020204" pitchFamily="34" charset="0"/>
                <a:cs typeface="Arial" panose="020B0604020202020204" pitchFamily="34" charset="0"/>
              </a:defRPr>
            </a:lvl3pPr>
            <a:lvl4pPr marL="821246" indent="-237061">
              <a:spcBef>
                <a:spcPts val="0"/>
              </a:spcBef>
              <a:buFontTx/>
              <a:buBlip>
                <a:blip r:embed="rId2"/>
              </a:buBlip>
              <a:defRPr sz="2267">
                <a:solidFill>
                  <a:schemeClr val="tx1">
                    <a:lumMod val="50000"/>
                    <a:lumOff val="50000"/>
                  </a:schemeClr>
                </a:solidFill>
                <a:latin typeface="Arial" panose="020B0604020202020204" pitchFamily="34" charset="0"/>
                <a:cs typeface="Arial" panose="020B0604020202020204" pitchFamily="34" charset="0"/>
              </a:defRPr>
            </a:lvl4pPr>
            <a:lvl5pPr marL="948243" indent="-237061" defTabSz="1193770">
              <a:spcBef>
                <a:spcPts val="0"/>
              </a:spcBef>
              <a:buFontTx/>
              <a:buBlip>
                <a:blip r:embed="rId2"/>
              </a:buBlip>
              <a:tabLst/>
              <a:defRPr sz="2267">
                <a:solidFill>
                  <a:schemeClr val="tx1">
                    <a:lumMod val="50000"/>
                    <a:lumOff val="50000"/>
                  </a:schemeClr>
                </a:solidFill>
                <a:latin typeface="Arial" panose="020B0604020202020204" pitchFamily="34" charset="0"/>
                <a:cs typeface="Arial" panose="020B0604020202020204" pitchFamily="34" charset="0"/>
              </a:defRPr>
            </a:lvl5pPr>
          </a:lstStyle>
          <a:p>
            <a:pPr lvl="0"/>
            <a:r>
              <a:rPr lang="en-US"/>
              <a:t>Level 1 bullets</a:t>
            </a:r>
          </a:p>
          <a:p>
            <a:pPr lvl="1"/>
            <a:r>
              <a:rPr lang="en-US"/>
              <a:t>Level 2 bullets</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334434" y="404284"/>
            <a:ext cx="11523133" cy="642029"/>
          </a:xfrm>
          <a:prstGeom prst="rect">
            <a:avLst/>
          </a:prstGeom>
        </p:spPr>
        <p:txBody>
          <a:bodyPr wrap="none" lIns="0" tIns="0" rIns="90000" bIns="0" anchor="ctr" anchorCtr="0">
            <a:normAutofit/>
          </a:bodyPr>
          <a:lstStyle>
            <a:lvl1pPr algn="l">
              <a:defRPr sz="5600" b="1" cap="all" spc="-120" baseline="0">
                <a:solidFill>
                  <a:schemeClr val="accent1"/>
                </a:solidFill>
                <a:latin typeface="Y Soft" panose="02000506030000020004" pitchFamily="50" charset="-18"/>
              </a:defRPr>
            </a:lvl1pPr>
          </a:lstStyle>
          <a:p>
            <a:r>
              <a:rPr lang="en-US"/>
              <a:t>SLIDE HEADLINE</a:t>
            </a:r>
          </a:p>
        </p:txBody>
      </p:sp>
    </p:spTree>
    <p:extLst>
      <p:ext uri="{BB962C8B-B14F-4D97-AF65-F5344CB8AC3E}">
        <p14:creationId xmlns:p14="http://schemas.microsoft.com/office/powerpoint/2010/main" val="2240330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extLst>
    <p:ext uri="{DCECCB84-F9BA-43D5-87BE-67443E8EF086}">
      <p15:sldGuideLst xmlns:p15="http://schemas.microsoft.com/office/powerpoint/2012/main">
        <p15:guide id="1"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nd 2">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2" name="TextovéPole 11">
            <a:extLst>
              <a:ext uri="{FF2B5EF4-FFF2-40B4-BE49-F238E27FC236}">
                <a16:creationId xmlns:a16="http://schemas.microsoft.com/office/drawing/2014/main" id="{F9377EF2-92CF-4E9E-9778-0249B97F9A99}"/>
              </a:ext>
            </a:extLst>
          </p:cNvPr>
          <p:cNvSpPr txBox="1"/>
          <p:nvPr/>
        </p:nvSpPr>
        <p:spPr>
          <a:xfrm>
            <a:off x="653606" y="5578581"/>
            <a:ext cx="5347140" cy="684015"/>
          </a:xfrm>
          <a:prstGeom prst="rect">
            <a:avLst/>
          </a:prstGeom>
          <a:noFill/>
        </p:spPr>
        <p:txBody>
          <a:bodyPr wrap="square" lIns="108000" tIns="72000" rIns="108000" bIns="72000" rtlCol="0">
            <a:spAutoFit/>
          </a:bodyPr>
          <a:lstStyle/>
          <a:p>
            <a:r>
              <a:rPr lang="en-US" sz="3500" cap="none" baseline="0" noProof="0">
                <a:solidFill>
                  <a:schemeClr val="bg1"/>
                </a:solidFill>
                <a:latin typeface="+mj-lt"/>
              </a:rPr>
              <a:t>Visit us at www.ysoft.com </a:t>
            </a:r>
          </a:p>
        </p:txBody>
      </p:sp>
      <p:sp>
        <p:nvSpPr>
          <p:cNvPr id="8" name="Zástupný symbol pro text 17">
            <a:extLst>
              <a:ext uri="{FF2B5EF4-FFF2-40B4-BE49-F238E27FC236}">
                <a16:creationId xmlns:a16="http://schemas.microsoft.com/office/drawing/2014/main" id="{D1E5DC7E-F3D8-469A-8C19-85B4CC5782BC}"/>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Presenter Name</a:t>
            </a:r>
          </a:p>
        </p:txBody>
      </p:sp>
      <p:sp>
        <p:nvSpPr>
          <p:cNvPr id="10" name="Nadpis 1">
            <a:extLst>
              <a:ext uri="{FF2B5EF4-FFF2-40B4-BE49-F238E27FC236}">
                <a16:creationId xmlns:a16="http://schemas.microsoft.com/office/drawing/2014/main" id="{DEDEB30F-F62E-4A05-8BF7-589E26575C92}"/>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Write your own ending</a:t>
            </a:r>
          </a:p>
        </p:txBody>
      </p:sp>
      <p:pic>
        <p:nvPicPr>
          <p:cNvPr id="6" name="Obrázek 2">
            <a:extLst>
              <a:ext uri="{FF2B5EF4-FFF2-40B4-BE49-F238E27FC236}">
                <a16:creationId xmlns:a16="http://schemas.microsoft.com/office/drawing/2014/main" id="{F52EC40C-A528-4E4D-964E-F6AA8E62FE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Tree>
    <p:extLst>
      <p:ext uri="{BB962C8B-B14F-4D97-AF65-F5344CB8AC3E}">
        <p14:creationId xmlns:p14="http://schemas.microsoft.com/office/powerpoint/2010/main" val="60501109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2_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antiopam argumentum mel. Hinc inani mentitum quo an, vis munere pertinax argumentum ne. Ea has atqui everti, ei sea viris fastidii forensibus. No elit suavitate pri, cu sea libris vivendo, mei mundi voluptaria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401635" y="3134575"/>
            <a:ext cx="7511875" cy="450105"/>
          </a:xfrm>
          <a:prstGeom prst="rect">
            <a:avLst/>
          </a:prstGeom>
        </p:spPr>
        <p:txBody>
          <a:bodyPr wrap="square" lIns="108000" tIns="72000" rIns="108000" bIns="72000">
            <a:spAutoFit/>
          </a:bodyPr>
          <a:lstStyle>
            <a:lvl1pPr marL="0" indent="0">
              <a:spcBef>
                <a:spcPts val="0"/>
              </a:spcBef>
              <a:buNone/>
              <a:defRPr sz="2200" b="0" cap="all" baseline="0">
                <a:solidFill>
                  <a:schemeClr val="accent1"/>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401635" y="1643034"/>
            <a:ext cx="7511875" cy="976403"/>
          </a:xfrm>
          <a:prstGeom prst="rect">
            <a:avLst/>
          </a:prstGeom>
        </p:spPr>
        <p:txBody>
          <a:bodyPr wrap="square" lIns="108000" tIns="72000" rIns="108000" bIns="72000">
            <a:spAutoFit/>
          </a:bodyPr>
          <a:lstStyle>
            <a:lvl1pPr marL="0" indent="0">
              <a:spcBef>
                <a:spcPts val="0"/>
              </a:spcBef>
              <a:buNone/>
              <a:defRPr sz="3000" b="1" cap="all" baseline="0">
                <a:solidFill>
                  <a:schemeClr val="tx2">
                    <a:lumMod val="50000"/>
                  </a:schemeClr>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401635"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925010732"/>
      </p:ext>
    </p:extLst>
  </p:cSld>
  <p:clrMapOvr>
    <a:masterClrMapping/>
  </p:clrMapOvr>
  <p:transition spd="slow">
    <p:push dir="u"/>
  </p:transition>
  <p:extLst>
    <p:ext uri="{DCECCB84-F9BA-43D5-87BE-67443E8EF086}">
      <p15:sldGuideLst xmlns:p15="http://schemas.microsoft.com/office/powerpoint/2012/main">
        <p15:guide id="1" pos="4906">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tart - public">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4090572176"/>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401637" y="1826988"/>
            <a:ext cx="11407776" cy="1705833"/>
          </a:xfrm>
          <a:prstGeom prst="rect">
            <a:avLst/>
          </a:prstGeom>
        </p:spPr>
        <p:txBody>
          <a:bodyPr wrap="square" lIns="108000" tIns="72000" rIns="108000" bIns="72000">
            <a:spAutoFit/>
          </a:bodyPr>
          <a:lstStyle>
            <a:lvl1pPr marL="180000" indent="-180000">
              <a:spcBef>
                <a:spcPts val="0"/>
              </a:spcBef>
              <a:spcAft>
                <a:spcPts val="600"/>
              </a:spcAft>
              <a:buClr>
                <a:schemeClr val="accent1"/>
              </a:buClr>
              <a:defRPr sz="2400">
                <a:solidFill>
                  <a:srgbClr val="000000"/>
                </a:solidFill>
              </a:defRPr>
            </a:lvl1pPr>
            <a:lvl2pPr marL="360000" indent="-180000">
              <a:spcBef>
                <a:spcPts val="0"/>
              </a:spcBef>
              <a:spcAft>
                <a:spcPts val="600"/>
              </a:spcAft>
              <a:defRPr sz="2400">
                <a:solidFill>
                  <a:schemeClr val="tx2">
                    <a:lumMod val="50000"/>
                  </a:schemeClr>
                </a:solidFill>
              </a:defRPr>
            </a:lvl2pPr>
            <a:lvl3pPr marL="540000" indent="-180000">
              <a:spcBef>
                <a:spcPts val="0"/>
              </a:spcBef>
              <a:spcAft>
                <a:spcPts val="600"/>
              </a:spcAft>
              <a:defRPr sz="2400">
                <a:solidFill>
                  <a:srgbClr val="7F7F7F"/>
                </a:solidFill>
              </a:defRPr>
            </a:lvl3pPr>
            <a:lvl4pPr marL="720000" indent="-180000">
              <a:spcBef>
                <a:spcPts val="0"/>
              </a:spcBef>
              <a:spcAft>
                <a:spcPts val="600"/>
              </a:spcAft>
              <a:defRPr sz="2400">
                <a:solidFill>
                  <a:schemeClr val="tx2">
                    <a:lumMod val="60000"/>
                    <a:lumOff val="40000"/>
                  </a:schemeClr>
                </a:solidFill>
              </a:defRPr>
            </a:lvl4pPr>
            <a:lvl5pPr marL="720000" indent="0">
              <a:buNone/>
              <a:defRPr sz="24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83096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
                        <p:tgtEl>
                          <p:spTgt spid="1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 column key text or big picture">
    <p:spTree>
      <p:nvGrpSpPr>
        <p:cNvPr id="1" name=""/>
        <p:cNvGrpSpPr/>
        <p:nvPr/>
      </p:nvGrpSpPr>
      <p:grpSpPr>
        <a:xfrm>
          <a:off x="0" y="0"/>
          <a:ext cx="0" cy="0"/>
          <a:chOff x="0" y="0"/>
          <a:chExt cx="0" cy="0"/>
        </a:xfrm>
      </p:grpSpPr>
      <p:sp>
        <p:nvSpPr>
          <p:cNvPr id="8" name="Zástupný symbol pro obsah 7">
            <a:extLst>
              <a:ext uri="{FF2B5EF4-FFF2-40B4-BE49-F238E27FC236}">
                <a16:creationId xmlns:a16="http://schemas.microsoft.com/office/drawing/2014/main" id="{08F16F58-15FA-4C0F-9C95-F88FF70AFA40}"/>
              </a:ext>
            </a:extLst>
          </p:cNvPr>
          <p:cNvSpPr>
            <a:spLocks noGrp="1"/>
          </p:cNvSpPr>
          <p:nvPr>
            <p:ph sz="quarter" idx="24" hasCustomPrompt="1"/>
          </p:nvPr>
        </p:nvSpPr>
        <p:spPr>
          <a:xfrm>
            <a:off x="515938" y="1736725"/>
            <a:ext cx="11160125"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message or Key question with highlighted text                 (Use orange for the right word) or visual content</a:t>
            </a:r>
          </a:p>
        </p:txBody>
      </p:sp>
      <p:sp>
        <p:nvSpPr>
          <p:cNvPr id="5" name="Zástupný symbol pro text 17">
            <a:extLst>
              <a:ext uri="{FF2B5EF4-FFF2-40B4-BE49-F238E27FC236}">
                <a16:creationId xmlns:a16="http://schemas.microsoft.com/office/drawing/2014/main" id="{999D9DDC-DECF-48EB-8758-E9EB4386428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14289805"/>
      </p:ext>
    </p:extLst>
  </p:cSld>
  <p:clrMapOvr>
    <a:masterClrMapping/>
  </p:clrMapOvr>
  <p:extLst>
    <p:ext uri="{DCECCB84-F9BA-43D5-87BE-67443E8EF086}">
      <p15:sldGuideLst xmlns:p15="http://schemas.microsoft.com/office/powerpoint/2012/main">
        <p15:guide id="5" orient="horz" pos="3793">
          <p15:clr>
            <a:srgbClr val="FBAE40"/>
          </p15:clr>
        </p15:guide>
        <p15:guide id="6" orient="horz" pos="109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line w/ Sub headline">
    <p:spTree>
      <p:nvGrpSpPr>
        <p:cNvPr id="1" name=""/>
        <p:cNvGrpSpPr/>
        <p:nvPr/>
      </p:nvGrpSpPr>
      <p:grpSpPr>
        <a:xfrm>
          <a:off x="0" y="0"/>
          <a:ext cx="0" cy="0"/>
          <a:chOff x="0" y="0"/>
          <a:chExt cx="0" cy="0"/>
        </a:xfrm>
      </p:grpSpPr>
      <p:sp>
        <p:nvSpPr>
          <p:cNvPr id="4" name="Content"/>
          <p:cNvSpPr>
            <a:spLocks noGrp="1"/>
          </p:cNvSpPr>
          <p:nvPr>
            <p:ph sz="quarter" idx="14" hasCustomPrompt="1"/>
          </p:nvPr>
        </p:nvSpPr>
        <p:spPr>
          <a:xfrm>
            <a:off x="334434" y="1653118"/>
            <a:ext cx="11523133" cy="4464049"/>
          </a:xfrm>
          <a:prstGeom prst="rect">
            <a:avLst/>
          </a:prstGeom>
        </p:spPr>
        <p:txBody>
          <a:bodyPr lIns="0" tIns="36000"/>
          <a:lstStyle>
            <a:lvl1pPr marL="414856" indent="-414856">
              <a:spcBef>
                <a:spcPts val="1333"/>
              </a:spcBef>
              <a:buClr>
                <a:schemeClr val="accent1"/>
              </a:buClr>
              <a:buFont typeface="Arial" panose="020B0604020202020204" pitchFamily="34" charset="0"/>
              <a:buChar char="►"/>
              <a:defRPr sz="2933" baseline="0">
                <a:solidFill>
                  <a:schemeClr val="tx1">
                    <a:lumMod val="75000"/>
                    <a:lumOff val="25000"/>
                  </a:schemeClr>
                </a:solidFill>
                <a:latin typeface="Arial" panose="020B0604020202020204" pitchFamily="34" charset="0"/>
                <a:cs typeface="Arial" panose="020B0604020202020204" pitchFamily="34" charset="0"/>
              </a:defRPr>
            </a:lvl1pPr>
            <a:lvl2pPr marL="584185" indent="-364058">
              <a:spcBef>
                <a:spcPts val="0"/>
              </a:spcBef>
              <a:buClr>
                <a:schemeClr val="bg2"/>
              </a:buClr>
              <a:buFont typeface="Arial" panose="020B0604020202020204" pitchFamily="34" charset="0"/>
              <a:buChar char="►"/>
              <a:defRPr sz="2667" baseline="0">
                <a:solidFill>
                  <a:srgbClr val="646464"/>
                </a:solidFill>
                <a:latin typeface="Arial" panose="020B0604020202020204" pitchFamily="34" charset="0"/>
                <a:cs typeface="Arial" panose="020B0604020202020204" pitchFamily="34" charset="0"/>
              </a:defRPr>
            </a:lvl2pPr>
            <a:lvl3pPr marL="694249" indent="-253994">
              <a:spcBef>
                <a:spcPts val="0"/>
              </a:spcBef>
              <a:buClr>
                <a:schemeClr val="tx2"/>
              </a:buClr>
              <a:buFontTx/>
              <a:buBlip>
                <a:blip r:embed="rId2"/>
              </a:buBlip>
              <a:defRPr sz="2400" baseline="0">
                <a:solidFill>
                  <a:schemeClr val="tx1">
                    <a:lumMod val="50000"/>
                    <a:lumOff val="50000"/>
                  </a:schemeClr>
                </a:solidFill>
                <a:latin typeface="Arial" panose="020B0604020202020204" pitchFamily="34" charset="0"/>
                <a:cs typeface="Arial" panose="020B0604020202020204" pitchFamily="34" charset="0"/>
              </a:defRPr>
            </a:lvl3pPr>
            <a:lvl4pPr marL="821246" indent="-237061">
              <a:spcBef>
                <a:spcPts val="0"/>
              </a:spcBef>
              <a:buFontTx/>
              <a:buBlip>
                <a:blip r:embed="rId2"/>
              </a:buBlip>
              <a:defRPr sz="2267">
                <a:solidFill>
                  <a:schemeClr val="tx1">
                    <a:lumMod val="50000"/>
                    <a:lumOff val="50000"/>
                  </a:schemeClr>
                </a:solidFill>
                <a:latin typeface="Arial" panose="020B0604020202020204" pitchFamily="34" charset="0"/>
                <a:cs typeface="Arial" panose="020B0604020202020204" pitchFamily="34" charset="0"/>
              </a:defRPr>
            </a:lvl4pPr>
            <a:lvl5pPr marL="948243" indent="-237061" defTabSz="1193770">
              <a:spcBef>
                <a:spcPts val="0"/>
              </a:spcBef>
              <a:buFontTx/>
              <a:buBlip>
                <a:blip r:embed="rId2"/>
              </a:buBlip>
              <a:tabLst/>
              <a:defRPr sz="2267">
                <a:solidFill>
                  <a:schemeClr val="tx1">
                    <a:lumMod val="50000"/>
                    <a:lumOff val="50000"/>
                  </a:schemeClr>
                </a:solidFill>
                <a:latin typeface="Arial" panose="020B0604020202020204" pitchFamily="34" charset="0"/>
                <a:cs typeface="Arial" panose="020B0604020202020204" pitchFamily="34" charset="0"/>
              </a:defRPr>
            </a:lvl5pPr>
          </a:lstStyle>
          <a:p>
            <a:pPr lvl="0"/>
            <a:r>
              <a:rPr lang="en-US"/>
              <a:t>Level 1 bullets</a:t>
            </a:r>
          </a:p>
          <a:p>
            <a:pPr lvl="1"/>
            <a:r>
              <a:rPr lang="en-US"/>
              <a:t>Level 2 bullets</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334434" y="404284"/>
            <a:ext cx="11523133" cy="642029"/>
          </a:xfrm>
          <a:prstGeom prst="rect">
            <a:avLst/>
          </a:prstGeom>
        </p:spPr>
        <p:txBody>
          <a:bodyPr wrap="none" lIns="0" tIns="0" rIns="90000" bIns="0" anchor="ctr" anchorCtr="0">
            <a:normAutofit/>
          </a:bodyPr>
          <a:lstStyle>
            <a:lvl1pPr algn="l">
              <a:defRPr sz="5600" b="1" cap="all" spc="-120" baseline="0">
                <a:solidFill>
                  <a:schemeClr val="accent1"/>
                </a:solidFill>
                <a:latin typeface="Y Soft" panose="02000506030000020004" pitchFamily="50" charset="-18"/>
              </a:defRPr>
            </a:lvl1pPr>
          </a:lstStyle>
          <a:p>
            <a:r>
              <a:rPr lang="en-US"/>
              <a:t>SLIDE HEADLINE</a:t>
            </a:r>
          </a:p>
        </p:txBody>
      </p:sp>
      <p:sp>
        <p:nvSpPr>
          <p:cNvPr id="7" name="Content Placeholder 6"/>
          <p:cNvSpPr>
            <a:spLocks noGrp="1"/>
          </p:cNvSpPr>
          <p:nvPr>
            <p:ph sz="quarter" idx="16" hasCustomPrompt="1"/>
          </p:nvPr>
        </p:nvSpPr>
        <p:spPr>
          <a:xfrm>
            <a:off x="334434" y="1075268"/>
            <a:ext cx="11523132" cy="424547"/>
          </a:xfrm>
          <a:prstGeom prst="rect">
            <a:avLst/>
          </a:prstGeom>
        </p:spPr>
        <p:txBody>
          <a:bodyPr lIns="0" tIns="0" rIns="108000" bIns="0" anchor="ctr">
            <a:normAutofit/>
          </a:bodyPr>
          <a:lstStyle>
            <a:lvl1pPr marL="0" indent="0">
              <a:buNone/>
              <a:defRPr sz="4000" cap="all" spc="-93" baseline="0">
                <a:solidFill>
                  <a:schemeClr val="bg2"/>
                </a:solidFill>
                <a:latin typeface="Y Soft" panose="02000506030000020004" pitchFamily="50" charset="-18"/>
              </a:defRPr>
            </a:lvl1pPr>
          </a:lstStyle>
          <a:p>
            <a:pPr lvl="0"/>
            <a:r>
              <a:rPr lang="en-US"/>
              <a:t>Sub headline</a:t>
            </a:r>
          </a:p>
        </p:txBody>
      </p:sp>
    </p:spTree>
    <p:extLst>
      <p:ext uri="{BB962C8B-B14F-4D97-AF65-F5344CB8AC3E}">
        <p14:creationId xmlns:p14="http://schemas.microsoft.com/office/powerpoint/2010/main" val="48675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extLst>
    <p:ext uri="{DCECCB84-F9BA-43D5-87BE-67443E8EF086}">
      <p15:sldGuideLst xmlns:p15="http://schemas.microsoft.com/office/powerpoint/2012/main">
        <p15:guide id="1"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401637" y="1826988"/>
            <a:ext cx="11407776" cy="1705833"/>
          </a:xfrm>
          <a:prstGeom prst="rect">
            <a:avLst/>
          </a:prstGeom>
        </p:spPr>
        <p:txBody>
          <a:bodyPr wrap="square" lIns="108000" tIns="72000" rIns="108000" bIns="72000">
            <a:spAutoFit/>
          </a:bodyPr>
          <a:lstStyle>
            <a:lvl1pPr marL="180000" indent="-180000">
              <a:spcBef>
                <a:spcPts val="0"/>
              </a:spcBef>
              <a:spcAft>
                <a:spcPts val="600"/>
              </a:spcAft>
              <a:buClr>
                <a:schemeClr val="accent1"/>
              </a:buClr>
              <a:defRPr sz="2400">
                <a:solidFill>
                  <a:srgbClr val="000000"/>
                </a:solidFill>
              </a:defRPr>
            </a:lvl1pPr>
            <a:lvl2pPr marL="360000" indent="-180000">
              <a:spcBef>
                <a:spcPts val="0"/>
              </a:spcBef>
              <a:spcAft>
                <a:spcPts val="600"/>
              </a:spcAft>
              <a:defRPr sz="2400">
                <a:solidFill>
                  <a:schemeClr val="tx2">
                    <a:lumMod val="50000"/>
                  </a:schemeClr>
                </a:solidFill>
              </a:defRPr>
            </a:lvl2pPr>
            <a:lvl3pPr marL="540000" indent="-180000">
              <a:spcBef>
                <a:spcPts val="0"/>
              </a:spcBef>
              <a:spcAft>
                <a:spcPts val="600"/>
              </a:spcAft>
              <a:defRPr sz="2400">
                <a:solidFill>
                  <a:srgbClr val="7F7F7F"/>
                </a:solidFill>
              </a:defRPr>
            </a:lvl3pPr>
            <a:lvl4pPr marL="720000" indent="-180000">
              <a:spcBef>
                <a:spcPts val="0"/>
              </a:spcBef>
              <a:spcAft>
                <a:spcPts val="600"/>
              </a:spcAft>
              <a:defRPr sz="2400">
                <a:solidFill>
                  <a:schemeClr val="tx2">
                    <a:lumMod val="60000"/>
                    <a:lumOff val="40000"/>
                  </a:schemeClr>
                </a:solidFill>
              </a:defRPr>
            </a:lvl4pPr>
            <a:lvl5pPr marL="720000" indent="0">
              <a:buNone/>
              <a:defRPr sz="24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064933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A68A8CCF-6A13-4C8C-B221-F9B4FF5859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20" name="Zástupný symbol pro text 17">
            <a:extLst>
              <a:ext uri="{FF2B5EF4-FFF2-40B4-BE49-F238E27FC236}">
                <a16:creationId xmlns:a16="http://schemas.microsoft.com/office/drawing/2014/main" id="{DDF8D6D4-AE42-4304-B757-168D20C0305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2018</a:t>
            </a:r>
          </a:p>
        </p:txBody>
      </p:sp>
      <p:sp>
        <p:nvSpPr>
          <p:cNvPr id="19" name="Zástupný symbol pro text 17">
            <a:extLst>
              <a:ext uri="{FF2B5EF4-FFF2-40B4-BE49-F238E27FC236}">
                <a16:creationId xmlns:a16="http://schemas.microsoft.com/office/drawing/2014/main" id="{125C6AFD-6915-4749-98C6-5F3323EB6031}"/>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8" name="Zástupný symbol pro text 17">
            <a:extLst>
              <a:ext uri="{FF2B5EF4-FFF2-40B4-BE49-F238E27FC236}">
                <a16:creationId xmlns:a16="http://schemas.microsoft.com/office/drawing/2014/main" id="{1215BFE4-B9F3-4CC1-A403-1C38D2F595D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2" name="Nadpis 1">
            <a:extLst>
              <a:ext uri="{FF2B5EF4-FFF2-40B4-BE49-F238E27FC236}">
                <a16:creationId xmlns:a16="http://schemas.microsoft.com/office/drawing/2014/main" id="{4F00D36B-5194-4A3E-83D5-D7048AD9147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Tree>
    <p:extLst>
      <p:ext uri="{BB962C8B-B14F-4D97-AF65-F5344CB8AC3E}">
        <p14:creationId xmlns:p14="http://schemas.microsoft.com/office/powerpoint/2010/main" val="97963288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key text or big picture">
    <p:spTree>
      <p:nvGrpSpPr>
        <p:cNvPr id="1" name=""/>
        <p:cNvGrpSpPr/>
        <p:nvPr/>
      </p:nvGrpSpPr>
      <p:grpSpPr>
        <a:xfrm>
          <a:off x="0" y="0"/>
          <a:ext cx="0" cy="0"/>
          <a:chOff x="0" y="0"/>
          <a:chExt cx="0" cy="0"/>
        </a:xfrm>
      </p:grpSpPr>
      <p:sp>
        <p:nvSpPr>
          <p:cNvPr id="8" name="Zástupný symbol pro obsah 7">
            <a:extLst>
              <a:ext uri="{FF2B5EF4-FFF2-40B4-BE49-F238E27FC236}">
                <a16:creationId xmlns:a16="http://schemas.microsoft.com/office/drawing/2014/main" id="{08F16F58-15FA-4C0F-9C95-F88FF70AFA40}"/>
              </a:ext>
            </a:extLst>
          </p:cNvPr>
          <p:cNvSpPr>
            <a:spLocks noGrp="1"/>
          </p:cNvSpPr>
          <p:nvPr>
            <p:ph sz="quarter" idx="24" hasCustomPrompt="1"/>
          </p:nvPr>
        </p:nvSpPr>
        <p:spPr>
          <a:xfrm>
            <a:off x="515938" y="1736725"/>
            <a:ext cx="11160125"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message or Key question with highlighted text                 (Use orange for the right word) or visual content</a:t>
            </a:r>
          </a:p>
        </p:txBody>
      </p:sp>
      <p:sp>
        <p:nvSpPr>
          <p:cNvPr id="5" name="Zástupný symbol pro text 17">
            <a:extLst>
              <a:ext uri="{FF2B5EF4-FFF2-40B4-BE49-F238E27FC236}">
                <a16:creationId xmlns:a16="http://schemas.microsoft.com/office/drawing/2014/main" id="{999D9DDC-DECF-48EB-8758-E9EB4386428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26699507"/>
      </p:ext>
    </p:extLst>
  </p:cSld>
  <p:clrMapOvr>
    <a:masterClrMapping/>
  </p:clrMapOvr>
  <p:extLst>
    <p:ext uri="{DCECCB84-F9BA-43D5-87BE-67443E8EF086}">
      <p15:sldGuideLst xmlns:p15="http://schemas.microsoft.com/office/powerpoint/2012/main">
        <p15:guide id="5" orient="horz" pos="3793">
          <p15:clr>
            <a:srgbClr val="FBAE40"/>
          </p15:clr>
        </p15:guide>
        <p15:guide id="6" orient="horz" pos="109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product description">
    <p:spTree>
      <p:nvGrpSpPr>
        <p:cNvPr id="1" name=""/>
        <p:cNvGrpSpPr/>
        <p:nvPr/>
      </p:nvGrpSpPr>
      <p:grpSpPr>
        <a:xfrm>
          <a:off x="0" y="0"/>
          <a:ext cx="0" cy="0"/>
          <a:chOff x="0" y="0"/>
          <a:chExt cx="0" cy="0"/>
        </a:xfrm>
      </p:grpSpPr>
      <p:cxnSp>
        <p:nvCxnSpPr>
          <p:cNvPr id="15" name="Přímá spojnice 14">
            <a:extLst>
              <a:ext uri="{FF2B5EF4-FFF2-40B4-BE49-F238E27FC236}">
                <a16:creationId xmlns:a16="http://schemas.microsoft.com/office/drawing/2014/main" id="{EF38230F-BFD5-4426-A4E8-8A0B8088CEDA}"/>
              </a:ext>
            </a:extLst>
          </p:cNvPr>
          <p:cNvCxnSpPr>
            <a:cxnSpLocks/>
          </p:cNvCxnSpPr>
          <p:nvPr userDrawn="1"/>
        </p:nvCxnSpPr>
        <p:spPr>
          <a:xfrm>
            <a:off x="2143125" y="7188200"/>
            <a:ext cx="1702385" cy="0"/>
          </a:xfrm>
          <a:prstGeom prst="line">
            <a:avLst/>
          </a:prstGeom>
          <a:ln w="19050">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0CC4D56-DBCA-4A0E-A894-E2E42CD5FC7F}"/>
              </a:ext>
            </a:extLst>
          </p:cNvPr>
          <p:cNvCxnSpPr>
            <a:cxnSpLocks/>
          </p:cNvCxnSpPr>
          <p:nvPr userDrawn="1"/>
        </p:nvCxnSpPr>
        <p:spPr>
          <a:xfrm>
            <a:off x="7402131" y="7188200"/>
            <a:ext cx="1702385" cy="0"/>
          </a:xfrm>
          <a:prstGeom prst="line">
            <a:avLst/>
          </a:prstGeom>
          <a:ln w="1905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Zástupný symbol obrázku 3">
            <a:extLst>
              <a:ext uri="{FF2B5EF4-FFF2-40B4-BE49-F238E27FC236}">
                <a16:creationId xmlns:a16="http://schemas.microsoft.com/office/drawing/2014/main" id="{95423FA9-1650-42B9-BC61-59A87C62D2C0}"/>
              </a:ext>
            </a:extLst>
          </p:cNvPr>
          <p:cNvSpPr>
            <a:spLocks noGrp="1"/>
          </p:cNvSpPr>
          <p:nvPr>
            <p:ph type="pic" sz="quarter" idx="24" hasCustomPrompt="1"/>
          </p:nvPr>
        </p:nvSpPr>
        <p:spPr>
          <a:xfrm>
            <a:off x="2019300" y="1828470"/>
            <a:ext cx="7291448" cy="3810329"/>
          </a:xfrm>
          <a:prstGeom prst="rect">
            <a:avLst/>
          </a:prstGeom>
          <a:blipFill>
            <a:blip r:embed="rId2"/>
            <a:stretch>
              <a:fillRect/>
            </a:stretch>
          </a:blipFill>
        </p:spPr>
        <p:txBody>
          <a:bodyPr lIns="108000" tIns="72000" rIns="108000" bIns="72000"/>
          <a:lstStyle>
            <a:lvl1pPr marL="0" indent="0">
              <a:spcBef>
                <a:spcPts val="0"/>
              </a:spcBef>
              <a:spcAft>
                <a:spcPts val="600"/>
              </a:spcAft>
              <a:buNone/>
              <a:defRPr sz="1800" b="1">
                <a:solidFill>
                  <a:schemeClr val="accent6"/>
                </a:solidFill>
              </a:defRPr>
            </a:lvl1pPr>
          </a:lstStyle>
          <a:p>
            <a:r>
              <a:rPr lang="en-US" noProof="0"/>
              <a:t>Choose your picture and set descriptions with guide lines (copy them from Slide Master view at the bottom of this slide)</a:t>
            </a:r>
          </a:p>
        </p:txBody>
      </p:sp>
      <p:sp>
        <p:nvSpPr>
          <p:cNvPr id="30" name="Zástupný symbol pro text 6">
            <a:extLst>
              <a:ext uri="{FF2B5EF4-FFF2-40B4-BE49-F238E27FC236}">
                <a16:creationId xmlns:a16="http://schemas.microsoft.com/office/drawing/2014/main" id="{E3F7BC5E-E0E1-4D7F-B142-2FFCC96586AE}"/>
              </a:ext>
            </a:extLst>
          </p:cNvPr>
          <p:cNvSpPr>
            <a:spLocks noGrp="1"/>
          </p:cNvSpPr>
          <p:nvPr>
            <p:ph type="body" sz="quarter" idx="18" hasCustomPrompt="1"/>
          </p:nvPr>
        </p:nvSpPr>
        <p:spPr>
          <a:xfrm>
            <a:off x="7480505" y="49617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29" name="Zástupný symbol pro text 6">
            <a:extLst>
              <a:ext uri="{FF2B5EF4-FFF2-40B4-BE49-F238E27FC236}">
                <a16:creationId xmlns:a16="http://schemas.microsoft.com/office/drawing/2014/main" id="{589C140F-AF00-488F-BFF4-956A4B553092}"/>
              </a:ext>
            </a:extLst>
          </p:cNvPr>
          <p:cNvSpPr>
            <a:spLocks noGrp="1"/>
          </p:cNvSpPr>
          <p:nvPr>
            <p:ph type="body" sz="quarter" idx="17" hasCustomPrompt="1"/>
          </p:nvPr>
        </p:nvSpPr>
        <p:spPr>
          <a:xfrm>
            <a:off x="7480505" y="35266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8" name="Zástupný symbol pro text 6">
            <a:extLst>
              <a:ext uri="{FF2B5EF4-FFF2-40B4-BE49-F238E27FC236}">
                <a16:creationId xmlns:a16="http://schemas.microsoft.com/office/drawing/2014/main" id="{A204DD8F-C6C2-4072-9EF4-5181554C9744}"/>
              </a:ext>
            </a:extLst>
          </p:cNvPr>
          <p:cNvSpPr>
            <a:spLocks noGrp="1"/>
          </p:cNvSpPr>
          <p:nvPr>
            <p:ph type="body" sz="quarter" idx="16" hasCustomPrompt="1"/>
          </p:nvPr>
        </p:nvSpPr>
        <p:spPr>
          <a:xfrm>
            <a:off x="7480505" y="2338739"/>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4" name="Zástupný symbol pro text 6">
            <a:extLst>
              <a:ext uri="{FF2B5EF4-FFF2-40B4-BE49-F238E27FC236}">
                <a16:creationId xmlns:a16="http://schemas.microsoft.com/office/drawing/2014/main" id="{201CD003-C7B3-4957-A608-E7C1C6E008DB}"/>
              </a:ext>
            </a:extLst>
          </p:cNvPr>
          <p:cNvSpPr>
            <a:spLocks noGrp="1"/>
          </p:cNvSpPr>
          <p:nvPr>
            <p:ph type="body" sz="quarter" idx="15" hasCustomPrompt="1"/>
          </p:nvPr>
        </p:nvSpPr>
        <p:spPr>
          <a:xfrm>
            <a:off x="2143125" y="2739274"/>
            <a:ext cx="1624011" cy="280452"/>
          </a:xfrm>
          <a:prstGeom prst="rect">
            <a:avLst/>
          </a:prstGeom>
        </p:spPr>
        <p:txBody>
          <a:bodyPr wrap="square" lIns="0" tIns="36000" rIns="0" bIns="36000">
            <a:spAutoFit/>
          </a:bodyPr>
          <a:lstStyle>
            <a:lvl1pPr marL="0" indent="0">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1" name="Nadpis 1">
            <a:extLst>
              <a:ext uri="{FF2B5EF4-FFF2-40B4-BE49-F238E27FC236}">
                <a16:creationId xmlns:a16="http://schemas.microsoft.com/office/drawing/2014/main" id="{27D20052-7DA8-4826-9F7B-A307ABDB679B}"/>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Product name</a:t>
            </a:r>
          </a:p>
        </p:txBody>
      </p:sp>
    </p:spTree>
    <p:extLst>
      <p:ext uri="{BB962C8B-B14F-4D97-AF65-F5344CB8AC3E}">
        <p14:creationId xmlns:p14="http://schemas.microsoft.com/office/powerpoint/2010/main" val="3849606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column quotation">
    <p:spTree>
      <p:nvGrpSpPr>
        <p:cNvPr id="1" name=""/>
        <p:cNvGrpSpPr/>
        <p:nvPr/>
      </p:nvGrpSpPr>
      <p:grpSpPr>
        <a:xfrm>
          <a:off x="0" y="0"/>
          <a:ext cx="0" cy="0"/>
          <a:chOff x="0" y="0"/>
          <a:chExt cx="0" cy="0"/>
        </a:xfrm>
      </p:grpSpPr>
      <p:sp>
        <p:nvSpPr>
          <p:cNvPr id="8" name="Zástupný symbol obrázku 7">
            <a:extLst>
              <a:ext uri="{FF2B5EF4-FFF2-40B4-BE49-F238E27FC236}">
                <a16:creationId xmlns:a16="http://schemas.microsoft.com/office/drawing/2014/main" id="{3CCB8EF0-75E8-4BE7-BDE3-FD277EF9E5CE}"/>
              </a:ext>
            </a:extLst>
          </p:cNvPr>
          <p:cNvSpPr>
            <a:spLocks noGrp="1"/>
          </p:cNvSpPr>
          <p:nvPr>
            <p:ph type="pic" sz="quarter" idx="14" hasCustomPrompt="1"/>
          </p:nvPr>
        </p:nvSpPr>
        <p:spPr>
          <a:xfrm>
            <a:off x="1205093" y="2222677"/>
            <a:ext cx="395107" cy="366014"/>
          </a:xfrm>
          <a:prstGeom prst="rect">
            <a:avLst/>
          </a:prstGeom>
          <a:blipFill>
            <a:blip r:embed="rId2"/>
            <a:stretch>
              <a:fillRect/>
            </a:stretch>
          </a:blipFill>
        </p:spPr>
        <p:txBody>
          <a:bodyPr/>
          <a:lstStyle>
            <a:lvl1pPr marL="0" indent="0">
              <a:buNone/>
              <a:defRPr sz="800"/>
            </a:lvl1pPr>
          </a:lstStyle>
          <a:p>
            <a:r>
              <a:rPr lang="en-US" noProof="0"/>
              <a:t> </a:t>
            </a:r>
          </a:p>
        </p:txBody>
      </p:sp>
      <p:sp>
        <p:nvSpPr>
          <p:cNvPr id="9" name="Zástupný symbol pro text 17">
            <a:extLst>
              <a:ext uri="{FF2B5EF4-FFF2-40B4-BE49-F238E27FC236}">
                <a16:creationId xmlns:a16="http://schemas.microsoft.com/office/drawing/2014/main" id="{75741031-84AC-4C84-8D3A-EBCC2E798881}"/>
              </a:ext>
            </a:extLst>
          </p:cNvPr>
          <p:cNvSpPr>
            <a:spLocks noGrp="1"/>
          </p:cNvSpPr>
          <p:nvPr>
            <p:ph type="body" sz="quarter" idx="26" hasCustomPrompt="1"/>
          </p:nvPr>
        </p:nvSpPr>
        <p:spPr>
          <a:xfrm>
            <a:off x="1603198" y="2442993"/>
            <a:ext cx="6705424" cy="2430984"/>
          </a:xfrm>
          <a:prstGeom prst="rect">
            <a:avLst/>
          </a:prstGeom>
        </p:spPr>
        <p:txBody>
          <a:bodyPr wrap="square" lIns="108000" tIns="72000" rIns="108000" bIns="72000">
            <a:noAutofit/>
          </a:bodyPr>
          <a:lstStyle>
            <a:lvl1pPr marL="0" indent="0" algn="l">
              <a:spcBef>
                <a:spcPts val="0"/>
              </a:spcBef>
              <a:spcAft>
                <a:spcPts val="600"/>
              </a:spcAft>
              <a:buNone/>
              <a:defRPr sz="2700" b="0" cap="none" baseline="0">
                <a:solidFill>
                  <a:schemeClr val="tx2">
                    <a:lumMod val="50000"/>
                  </a:schemeClr>
                </a:solidFill>
                <a:latin typeface="+mn-lt"/>
              </a:defRPr>
            </a:lvl1pPr>
          </a:lstStyle>
          <a:p>
            <a:pPr lvl="0"/>
            <a:r>
              <a:rPr lang="en-US" noProof="0"/>
              <a:t>Write the quotation here: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 </a:t>
            </a:r>
            <a:r>
              <a:rPr lang="en-US" noProof="0" err="1"/>
              <a:t>Nec</a:t>
            </a:r>
            <a:r>
              <a:rPr lang="en-US" noProof="0"/>
              <a:t> </a:t>
            </a:r>
            <a:r>
              <a:rPr lang="en-US" noProof="0" err="1"/>
              <a:t>patrioque</a:t>
            </a:r>
            <a:r>
              <a:rPr lang="en-US" noProof="0"/>
              <a:t> </a:t>
            </a:r>
            <a:r>
              <a:rPr lang="en-US" noProof="0" err="1"/>
              <a:t>voluptatibus</a:t>
            </a:r>
            <a:r>
              <a:rPr lang="en-US" noProof="0"/>
              <a:t> id, cu </a:t>
            </a:r>
            <a:r>
              <a:rPr lang="en-US" noProof="0" err="1"/>
              <a:t>graece</a:t>
            </a:r>
            <a:r>
              <a:rPr lang="en-US" noProof="0"/>
              <a:t> </a:t>
            </a:r>
            <a:r>
              <a:rPr lang="en-US" noProof="0" err="1"/>
              <a:t>nonumes</a:t>
            </a:r>
            <a:r>
              <a:rPr lang="en-US" noProof="0"/>
              <a:t> </a:t>
            </a:r>
            <a:r>
              <a:rPr lang="en-US" noProof="0" err="1"/>
              <a:t>eligendi</a:t>
            </a:r>
            <a:r>
              <a:rPr lang="en-US" noProof="0"/>
              <a:t> vim, </a:t>
            </a:r>
            <a:r>
              <a:rPr lang="en-US" noProof="0" err="1"/>
              <a:t>electram</a:t>
            </a:r>
            <a:r>
              <a:rPr lang="en-US" noProof="0"/>
              <a:t> </a:t>
            </a:r>
            <a:r>
              <a:rPr lang="en-US" noProof="0" err="1"/>
              <a:t>gubergren</a:t>
            </a:r>
            <a:r>
              <a:rPr lang="en-US" noProof="0"/>
              <a:t>. </a:t>
            </a:r>
          </a:p>
        </p:txBody>
      </p:sp>
      <p:sp>
        <p:nvSpPr>
          <p:cNvPr id="6" name="Zástupný symbol pro text 17">
            <a:extLst>
              <a:ext uri="{FF2B5EF4-FFF2-40B4-BE49-F238E27FC236}">
                <a16:creationId xmlns:a16="http://schemas.microsoft.com/office/drawing/2014/main" id="{A6206A9F-B5A2-482A-BF76-90FC5206A6C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0FE91831-D281-43EC-B4AF-8214958DE39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931345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antiopam argumentum mel. Hinc inani mentitum quo an, vis munere pertinax argumentum ne. Ea has atqui everti, ei sea viris fastidii forensibus. No elit suavitate pri, cu sea libris vivendo, mei mundi voluptaria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401635" y="3134575"/>
            <a:ext cx="7511875" cy="450105"/>
          </a:xfrm>
          <a:prstGeom prst="rect">
            <a:avLst/>
          </a:prstGeom>
        </p:spPr>
        <p:txBody>
          <a:bodyPr wrap="square" lIns="108000" tIns="72000" rIns="108000" bIns="72000">
            <a:spAutoFit/>
          </a:bodyPr>
          <a:lstStyle>
            <a:lvl1pPr marL="0" indent="0">
              <a:spcBef>
                <a:spcPts val="0"/>
              </a:spcBef>
              <a:buNone/>
              <a:defRPr sz="2200" b="0" cap="all" baseline="0">
                <a:solidFill>
                  <a:schemeClr val="accent1"/>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401635" y="1643034"/>
            <a:ext cx="7511875" cy="976403"/>
          </a:xfrm>
          <a:prstGeom prst="rect">
            <a:avLst/>
          </a:prstGeom>
        </p:spPr>
        <p:txBody>
          <a:bodyPr wrap="square" lIns="108000" tIns="72000" rIns="108000" bIns="72000">
            <a:spAutoFit/>
          </a:bodyPr>
          <a:lstStyle>
            <a:lvl1pPr marL="0" indent="0">
              <a:spcBef>
                <a:spcPts val="0"/>
              </a:spcBef>
              <a:buNone/>
              <a:defRPr sz="3000" b="1" cap="all" baseline="0">
                <a:solidFill>
                  <a:schemeClr val="tx2">
                    <a:lumMod val="50000"/>
                  </a:schemeClr>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401635"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843826360"/>
      </p:ext>
    </p:extLst>
  </p:cSld>
  <p:clrMapOvr>
    <a:masterClrMapping/>
  </p:clrMapOvr>
  <p:extLst>
    <p:ext uri="{DCECCB84-F9BA-43D5-87BE-67443E8EF086}">
      <p15:sldGuideLst xmlns:p15="http://schemas.microsoft.com/office/powerpoint/2012/main">
        <p15:guide id="1" pos="49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bullet points 1">
    <p:spTree>
      <p:nvGrpSpPr>
        <p:cNvPr id="1" name=""/>
        <p:cNvGrpSpPr/>
        <p:nvPr/>
      </p:nvGrpSpPr>
      <p:grpSpPr>
        <a:xfrm>
          <a:off x="0" y="0"/>
          <a:ext cx="0" cy="0"/>
          <a:chOff x="0" y="0"/>
          <a:chExt cx="0" cy="0"/>
        </a:xfrm>
      </p:grpSpPr>
      <p:sp>
        <p:nvSpPr>
          <p:cNvPr id="14" name="Zástupný symbol pro obsah 12">
            <a:extLst>
              <a:ext uri="{FF2B5EF4-FFF2-40B4-BE49-F238E27FC236}">
                <a16:creationId xmlns:a16="http://schemas.microsoft.com/office/drawing/2014/main" id="{A7CEB4B9-2003-4297-A1E8-CA4966765A56}"/>
              </a:ext>
            </a:extLst>
          </p:cNvPr>
          <p:cNvSpPr>
            <a:spLocks noGrp="1"/>
          </p:cNvSpPr>
          <p:nvPr>
            <p:ph sz="quarter" idx="20" hasCustomPrompt="1"/>
          </p:nvPr>
        </p:nvSpPr>
        <p:spPr>
          <a:xfrm>
            <a:off x="6311902"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1" name="Zástupný symbol pro text 17">
            <a:extLst>
              <a:ext uri="{FF2B5EF4-FFF2-40B4-BE49-F238E27FC236}">
                <a16:creationId xmlns:a16="http://schemas.microsoft.com/office/drawing/2014/main" id="{700A4B15-CA5E-4505-B10C-4C7CA88F6C8E}"/>
              </a:ext>
            </a:extLst>
          </p:cNvPr>
          <p:cNvSpPr>
            <a:spLocks noGrp="1"/>
          </p:cNvSpPr>
          <p:nvPr>
            <p:ph type="body" sz="quarter" idx="18" hasCustomPrompt="1"/>
          </p:nvPr>
        </p:nvSpPr>
        <p:spPr>
          <a:xfrm>
            <a:off x="6311900"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3" name="Zástupný symbol pro obsah 12">
            <a:extLst>
              <a:ext uri="{FF2B5EF4-FFF2-40B4-BE49-F238E27FC236}">
                <a16:creationId xmlns:a16="http://schemas.microsoft.com/office/drawing/2014/main" id="{092A3FDF-1AB5-4BB3-A711-9954CD9FF87F}"/>
              </a:ext>
            </a:extLst>
          </p:cNvPr>
          <p:cNvSpPr>
            <a:spLocks noGrp="1"/>
          </p:cNvSpPr>
          <p:nvPr>
            <p:ph sz="quarter" idx="19" hasCustomPrompt="1"/>
          </p:nvPr>
        </p:nvSpPr>
        <p:spPr>
          <a:xfrm>
            <a:off x="515938"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7" name="Zástupný symbol pro text 17">
            <a:extLst>
              <a:ext uri="{FF2B5EF4-FFF2-40B4-BE49-F238E27FC236}">
                <a16:creationId xmlns:a16="http://schemas.microsoft.com/office/drawing/2014/main" id="{4DAB1AB4-BC51-45AE-8A85-43C4CDFB042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8" name="Nadpis 1">
            <a:extLst>
              <a:ext uri="{FF2B5EF4-FFF2-40B4-BE49-F238E27FC236}">
                <a16:creationId xmlns:a16="http://schemas.microsoft.com/office/drawing/2014/main" id="{6A778C29-1479-449B-A73D-7B450DCD17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7570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500"/>
                                        <p:tgtEl>
                                          <p:spTgt spid="1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3" grpId="0" uiExpand="1"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s bullet points 2">
    <p:spTree>
      <p:nvGrpSpPr>
        <p:cNvPr id="1" name=""/>
        <p:cNvGrpSpPr/>
        <p:nvPr/>
      </p:nvGrpSpPr>
      <p:grpSpPr>
        <a:xfrm>
          <a:off x="0" y="0"/>
          <a:ext cx="0" cy="0"/>
          <a:chOff x="0" y="0"/>
          <a:chExt cx="0" cy="0"/>
        </a:xfrm>
      </p:grpSpPr>
      <p:sp>
        <p:nvSpPr>
          <p:cNvPr id="8" name="Nadpis 1">
            <a:extLst>
              <a:ext uri="{FF2B5EF4-FFF2-40B4-BE49-F238E27FC236}">
                <a16:creationId xmlns:a16="http://schemas.microsoft.com/office/drawing/2014/main" id="{A7878391-CFEB-44F5-8491-71679BBCC234}"/>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
        <p:nvSpPr>
          <p:cNvPr id="9" name="Zástupný symbol pro obsah 12">
            <a:extLst>
              <a:ext uri="{FF2B5EF4-FFF2-40B4-BE49-F238E27FC236}">
                <a16:creationId xmlns:a16="http://schemas.microsoft.com/office/drawing/2014/main" id="{3B7D4396-9E19-4B60-B281-2FEB4A748AD0}"/>
              </a:ext>
            </a:extLst>
          </p:cNvPr>
          <p:cNvSpPr>
            <a:spLocks noGrp="1"/>
          </p:cNvSpPr>
          <p:nvPr>
            <p:ph sz="quarter" idx="20" hasCustomPrompt="1"/>
          </p:nvPr>
        </p:nvSpPr>
        <p:spPr>
          <a:xfrm>
            <a:off x="515941"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0" name="Zástupný symbol pro text 17">
            <a:extLst>
              <a:ext uri="{FF2B5EF4-FFF2-40B4-BE49-F238E27FC236}">
                <a16:creationId xmlns:a16="http://schemas.microsoft.com/office/drawing/2014/main" id="{E7818FE6-05AE-48DF-B53C-36B549031984}"/>
              </a:ext>
            </a:extLst>
          </p:cNvPr>
          <p:cNvSpPr>
            <a:spLocks noGrp="1"/>
          </p:cNvSpPr>
          <p:nvPr>
            <p:ph type="body" sz="quarter" idx="18" hasCustomPrompt="1"/>
          </p:nvPr>
        </p:nvSpPr>
        <p:spPr>
          <a:xfrm>
            <a:off x="515939"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1" name="Zástupný symbol pro obsah 12">
            <a:extLst>
              <a:ext uri="{FF2B5EF4-FFF2-40B4-BE49-F238E27FC236}">
                <a16:creationId xmlns:a16="http://schemas.microsoft.com/office/drawing/2014/main" id="{33BF153A-D20D-409F-BFE1-629367BD0D2C}"/>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Tree>
    <p:extLst>
      <p:ext uri="{BB962C8B-B14F-4D97-AF65-F5344CB8AC3E}">
        <p14:creationId xmlns:p14="http://schemas.microsoft.com/office/powerpoint/2010/main" val="299152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s bullet points 3">
    <p:spTree>
      <p:nvGrpSpPr>
        <p:cNvPr id="1" name=""/>
        <p:cNvGrpSpPr/>
        <p:nvPr/>
      </p:nvGrpSpPr>
      <p:grpSpPr>
        <a:xfrm>
          <a:off x="0" y="0"/>
          <a:ext cx="0" cy="0"/>
          <a:chOff x="0" y="0"/>
          <a:chExt cx="0" cy="0"/>
        </a:xfrm>
      </p:grpSpPr>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6" name="Zástupný symbol pro text 17">
            <a:extLst>
              <a:ext uri="{FF2B5EF4-FFF2-40B4-BE49-F238E27FC236}">
                <a16:creationId xmlns:a16="http://schemas.microsoft.com/office/drawing/2014/main" id="{79F150ED-B97A-4B74-A9BE-77ED2E629BC6}"/>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6DA60553-8726-4173-9388-E8763DC63FD0}"/>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5479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s text + bullet points">
    <p:spTree>
      <p:nvGrpSpPr>
        <p:cNvPr id="1" name=""/>
        <p:cNvGrpSpPr/>
        <p:nvPr/>
      </p:nvGrpSpPr>
      <p:grpSpPr>
        <a:xfrm>
          <a:off x="0" y="0"/>
          <a:ext cx="0" cy="0"/>
          <a:chOff x="0" y="0"/>
          <a:chExt cx="0" cy="0"/>
        </a:xfrm>
      </p:grpSpPr>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4656138" y="1752600"/>
            <a:ext cx="7019923"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(image) here by choosing from icons below ↓</a:t>
            </a:r>
          </a:p>
          <a:p>
            <a:pPr lvl="1"/>
            <a:r>
              <a:rPr lang="en-US" noProof="0"/>
              <a:t>Sublevel text – don‘t use too many sublevels</a:t>
            </a:r>
          </a:p>
          <a:p>
            <a:pPr lvl="2"/>
            <a:r>
              <a:rPr lang="en-US" noProof="0"/>
              <a:t>3</a:t>
            </a:r>
          </a:p>
        </p:txBody>
      </p:sp>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3708401" cy="4241800"/>
          </a:xfrm>
          <a:prstGeom prst="rect">
            <a:avLst/>
          </a:prstGeom>
        </p:spPr>
        <p:txBody>
          <a:bodyPr lIns="108000" tIns="72000" rIns="108000" bIns="72000"/>
          <a:lstStyle>
            <a:lvl1pPr marL="0" indent="0">
              <a:spcBef>
                <a:spcPts val="0"/>
              </a:spcBef>
              <a:spcAft>
                <a:spcPts val="600"/>
              </a:spcAft>
              <a:buClr>
                <a:schemeClr val="accent1"/>
              </a:buClr>
              <a:buFontTx/>
              <a:buNone/>
              <a:defRPr sz="2000">
                <a:solidFill>
                  <a:srgbClr val="000000"/>
                </a:solidFill>
              </a:defRPr>
            </a:lvl1pPr>
            <a:lvl2pPr marL="144000" indent="0">
              <a:buFontTx/>
              <a:buNone/>
              <a:defRPr sz="2000">
                <a:solidFill>
                  <a:schemeClr val="tx2">
                    <a:lumMod val="50000"/>
                  </a:schemeClr>
                </a:solidFill>
              </a:defRPr>
            </a:lvl2pPr>
            <a:lvl3pPr marL="288000" indent="0">
              <a:buFontTx/>
              <a:buNone/>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a:t>
            </a:r>
          </a:p>
        </p:txBody>
      </p:sp>
      <p:sp>
        <p:nvSpPr>
          <p:cNvPr id="6" name="Zástupný symbol pro text 17">
            <a:extLst>
              <a:ext uri="{FF2B5EF4-FFF2-40B4-BE49-F238E27FC236}">
                <a16:creationId xmlns:a16="http://schemas.microsoft.com/office/drawing/2014/main" id="{294B74C1-4D1A-40AD-B1BF-038AED284F8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CBA6ACBD-9E1F-4F3A-81B6-04E57A08AE29}"/>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51645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2661">
          <p15:clr>
            <a:srgbClr val="FBAE40"/>
          </p15:clr>
        </p15:guide>
        <p15:guide id="2" pos="2933">
          <p15:clr>
            <a:srgbClr val="FBAE40"/>
          </p15:clr>
        </p15:guide>
        <p15:guide id="3" orient="horz" pos="1094">
          <p15:clr>
            <a:srgbClr val="FBAE40"/>
          </p15:clr>
        </p15:guide>
        <p15:guide id="4" orient="horz" pos="379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key number">
    <p:spTree>
      <p:nvGrpSpPr>
        <p:cNvPr id="1" name=""/>
        <p:cNvGrpSpPr/>
        <p:nvPr/>
      </p:nvGrpSpPr>
      <p:grpSpPr>
        <a:xfrm>
          <a:off x="0" y="0"/>
          <a:ext cx="0" cy="0"/>
          <a:chOff x="0" y="0"/>
          <a:chExt cx="0" cy="0"/>
        </a:xfrm>
      </p:grpSpPr>
      <p:sp>
        <p:nvSpPr>
          <p:cNvPr id="10" name="Zástupný symbol pro text 9">
            <a:extLst>
              <a:ext uri="{FF2B5EF4-FFF2-40B4-BE49-F238E27FC236}">
                <a16:creationId xmlns:a16="http://schemas.microsoft.com/office/drawing/2014/main" id="{1F294B6B-4E40-4BB1-B34F-27AD4F97A232}"/>
              </a:ext>
            </a:extLst>
          </p:cNvPr>
          <p:cNvSpPr>
            <a:spLocks noGrp="1"/>
          </p:cNvSpPr>
          <p:nvPr>
            <p:ph type="body" sz="quarter" idx="15" hasCustomPrompt="1"/>
          </p:nvPr>
        </p:nvSpPr>
        <p:spPr>
          <a:xfrm>
            <a:off x="7785100" y="2687211"/>
            <a:ext cx="2324100" cy="2324100"/>
          </a:xfrm>
          <a:prstGeom prst="rect">
            <a:avLst/>
          </a:prstGeom>
          <a:blipFill dpi="0" rotWithShape="1">
            <a:blip r:embed="rId2"/>
            <a:srcRect/>
            <a:stretch>
              <a:fillRect/>
            </a:stretch>
          </a:blipFill>
        </p:spPr>
        <p:txBody>
          <a:bodyPr lIns="108000" tIns="72000" rIns="108000" bIns="72000" anchor="ctr"/>
          <a:lstStyle>
            <a:lvl1pPr marL="0" indent="0" algn="ctr">
              <a:buNone/>
              <a:defRPr sz="7300" b="1" cap="all" baseline="0">
                <a:solidFill>
                  <a:schemeClr val="bg1"/>
                </a:solidFill>
                <a:latin typeface="+mj-lt"/>
              </a:defRPr>
            </a:lvl1pPr>
          </a:lstStyle>
          <a:p>
            <a:pPr lvl="0"/>
            <a:r>
              <a:rPr lang="en-US" noProof="0"/>
              <a:t>xy%</a:t>
            </a:r>
          </a:p>
        </p:txBody>
      </p:sp>
      <p:sp>
        <p:nvSpPr>
          <p:cNvPr id="8" name="Zástupný symbol pro obsah 7">
            <a:extLst>
              <a:ext uri="{FF2B5EF4-FFF2-40B4-BE49-F238E27FC236}">
                <a16:creationId xmlns:a16="http://schemas.microsoft.com/office/drawing/2014/main" id="{880E426F-7ABC-440C-9D16-BDCC52888EEB}"/>
              </a:ext>
            </a:extLst>
          </p:cNvPr>
          <p:cNvSpPr>
            <a:spLocks noGrp="1"/>
          </p:cNvSpPr>
          <p:nvPr>
            <p:ph sz="quarter" idx="24" hasCustomPrompt="1"/>
          </p:nvPr>
        </p:nvSpPr>
        <p:spPr>
          <a:xfrm>
            <a:off x="515938" y="1736725"/>
            <a:ext cx="6840537"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number</a:t>
            </a:r>
          </a:p>
        </p:txBody>
      </p:sp>
      <p:sp>
        <p:nvSpPr>
          <p:cNvPr id="6" name="Zástupný symbol pro text 17">
            <a:extLst>
              <a:ext uri="{FF2B5EF4-FFF2-40B4-BE49-F238E27FC236}">
                <a16:creationId xmlns:a16="http://schemas.microsoft.com/office/drawing/2014/main" id="{A754854F-B61F-43DF-BE85-0AF26821203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A5ACE245-680E-48B8-85CD-E4F06938EEA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880592202"/>
      </p:ext>
    </p:extLst>
  </p:cSld>
  <p:clrMapOvr>
    <a:masterClrMapping/>
  </p:clrMapOvr>
  <p:extLst>
    <p:ext uri="{DCECCB84-F9BA-43D5-87BE-67443E8EF086}">
      <p15:sldGuideLst xmlns:p15="http://schemas.microsoft.com/office/powerpoint/2012/main">
        <p15:guide id="1" pos="4906">
          <p15:clr>
            <a:srgbClr val="FBAE40"/>
          </p15:clr>
        </p15:guide>
        <p15:guide id="2" pos="463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1">
    <p:spTree>
      <p:nvGrpSpPr>
        <p:cNvPr id="1" name=""/>
        <p:cNvGrpSpPr/>
        <p:nvPr/>
      </p:nvGrpSpPr>
      <p:grpSpPr>
        <a:xfrm>
          <a:off x="0" y="0"/>
          <a:ext cx="0" cy="0"/>
          <a:chOff x="0" y="0"/>
          <a:chExt cx="0" cy="0"/>
        </a:xfrm>
      </p:grpSpPr>
      <p:sp>
        <p:nvSpPr>
          <p:cNvPr id="10" name="Zástupný symbol pro obsah 2">
            <a:extLst>
              <a:ext uri="{FF2B5EF4-FFF2-40B4-BE49-F238E27FC236}">
                <a16:creationId xmlns:a16="http://schemas.microsoft.com/office/drawing/2014/main" id="{13EC06DF-0C37-4407-8FB7-3289F70740EC}"/>
              </a:ext>
            </a:extLst>
          </p:cNvPr>
          <p:cNvSpPr>
            <a:spLocks noGrp="1"/>
          </p:cNvSpPr>
          <p:nvPr>
            <p:ph sz="quarter" idx="25" hasCustomPrompt="1"/>
          </p:nvPr>
        </p:nvSpPr>
        <p:spPr>
          <a:xfrm>
            <a:off x="5988049" y="1736724"/>
            <a:ext cx="5688012" cy="428466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E9445701-F45F-4947-A095-F6995BB6986A}"/>
              </a:ext>
            </a:extLst>
          </p:cNvPr>
          <p:cNvSpPr>
            <a:spLocks noGrp="1"/>
          </p:cNvSpPr>
          <p:nvPr>
            <p:ph sz="quarter" idx="26" hasCustomPrompt="1"/>
          </p:nvPr>
        </p:nvSpPr>
        <p:spPr>
          <a:xfrm>
            <a:off x="515939" y="4184651"/>
            <a:ext cx="5364162" cy="1836736"/>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 name="Zástupný symbol pro obsah 2">
            <a:extLst>
              <a:ext uri="{FF2B5EF4-FFF2-40B4-BE49-F238E27FC236}">
                <a16:creationId xmlns:a16="http://schemas.microsoft.com/office/drawing/2014/main" id="{5DCEC235-A91A-4B4E-B023-F2B7C6E4F6A8}"/>
              </a:ext>
            </a:extLst>
          </p:cNvPr>
          <p:cNvSpPr>
            <a:spLocks noGrp="1"/>
          </p:cNvSpPr>
          <p:nvPr>
            <p:ph sz="quarter" idx="24" hasCustomPrompt="1"/>
          </p:nvPr>
        </p:nvSpPr>
        <p:spPr>
          <a:xfrm>
            <a:off x="515939" y="1736725"/>
            <a:ext cx="5364162" cy="233997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text 17">
            <a:extLst>
              <a:ext uri="{FF2B5EF4-FFF2-40B4-BE49-F238E27FC236}">
                <a16:creationId xmlns:a16="http://schemas.microsoft.com/office/drawing/2014/main" id="{BDFD9C10-482D-48BE-9907-E50CAF694E0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A42AD51-0F53-4CF9-A391-266A5EE7A84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4160856455"/>
      </p:ext>
    </p:extLst>
  </p:cSld>
  <p:clrMapOvr>
    <a:masterClrMapping/>
  </p:clrMapOvr>
  <p:extLst>
    <p:ext uri="{DCECCB84-F9BA-43D5-87BE-67443E8EF086}">
      <p15:sldGuideLst xmlns:p15="http://schemas.microsoft.com/office/powerpoint/2012/main">
        <p15:guide id="1" orient="horz" pos="2636">
          <p15:clr>
            <a:srgbClr val="FBAE40"/>
          </p15:clr>
        </p15:guide>
        <p15:guide id="2" pos="3772">
          <p15:clr>
            <a:srgbClr val="FBAE40"/>
          </p15:clr>
        </p15:guide>
        <p15:guide id="3" pos="3704">
          <p15:clr>
            <a:srgbClr val="FBAE40"/>
          </p15:clr>
        </p15:guide>
        <p15:guide id="4" orient="horz" pos="2568">
          <p15:clr>
            <a:srgbClr val="FBAE40"/>
          </p15:clr>
        </p15:guide>
        <p15:guide id="5" orient="horz" pos="3793">
          <p15:clr>
            <a:srgbClr val="FBAE40"/>
          </p15:clr>
        </p15:guide>
        <p15:guide id="6" orient="horz" pos="109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6821F93-37D5-47F0-BB91-6ED8EB56F167}"/>
              </a:ext>
            </a:extLst>
          </p:cNvPr>
          <p:cNvSpPr/>
          <p:nvPr userDrawn="1"/>
        </p:nvSpPr>
        <p:spPr>
          <a:xfrm>
            <a:off x="0" y="2460056"/>
            <a:ext cx="12192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noProof="0">
              <a:solidFill>
                <a:schemeClr val="tx1"/>
              </a:solidFill>
              <a:latin typeface="Y Soft" panose="02000506030000020004" pitchFamily="50" charset="-18"/>
            </a:endParaRPr>
          </a:p>
        </p:txBody>
      </p:sp>
      <p:sp>
        <p:nvSpPr>
          <p:cNvPr id="9" name="Zástupný symbol pro text 17">
            <a:extLst>
              <a:ext uri="{FF2B5EF4-FFF2-40B4-BE49-F238E27FC236}">
                <a16:creationId xmlns:a16="http://schemas.microsoft.com/office/drawing/2014/main" id="{B15680CC-6D1A-4994-AF8B-4EFF174CF5F9}"/>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accent1"/>
                </a:solidFill>
                <a:latin typeface="+mj-lt"/>
              </a:defRPr>
            </a:lvl1pPr>
          </a:lstStyle>
          <a:p>
            <a:pPr lvl="0"/>
            <a:r>
              <a:rPr lang="en-US" noProof="0"/>
              <a:t>subheadline</a:t>
            </a:r>
          </a:p>
        </p:txBody>
      </p:sp>
      <p:sp>
        <p:nvSpPr>
          <p:cNvPr id="4" name="Nadpis 1">
            <a:extLst>
              <a:ext uri="{FF2B5EF4-FFF2-40B4-BE49-F238E27FC236}">
                <a16:creationId xmlns:a16="http://schemas.microsoft.com/office/drawing/2014/main" id="{78389304-0E4E-4A2F-97A8-45313D477D01}"/>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422047299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2">
    <p:spTree>
      <p:nvGrpSpPr>
        <p:cNvPr id="1" name=""/>
        <p:cNvGrpSpPr/>
        <p:nvPr/>
      </p:nvGrpSpPr>
      <p:grpSpPr>
        <a:xfrm>
          <a:off x="0" y="0"/>
          <a:ext cx="0" cy="0"/>
          <a:chOff x="0" y="0"/>
          <a:chExt cx="0" cy="0"/>
        </a:xfrm>
      </p:grpSpPr>
      <p:sp>
        <p:nvSpPr>
          <p:cNvPr id="8" name="Zástupný symbol pro obsah 2">
            <a:extLst>
              <a:ext uri="{FF2B5EF4-FFF2-40B4-BE49-F238E27FC236}">
                <a16:creationId xmlns:a16="http://schemas.microsoft.com/office/drawing/2014/main" id="{32357F7B-107A-431F-B6AB-3BCB2AF72EE0}"/>
              </a:ext>
            </a:extLst>
          </p:cNvPr>
          <p:cNvSpPr>
            <a:spLocks noGrp="1"/>
          </p:cNvSpPr>
          <p:nvPr>
            <p:ph sz="quarter" idx="28" hasCustomPrompt="1"/>
          </p:nvPr>
        </p:nvSpPr>
        <p:spPr>
          <a:xfrm>
            <a:off x="6311900" y="4005263"/>
            <a:ext cx="5364163" cy="201612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6" name="Zástupný symbol pro obsah 2">
            <a:extLst>
              <a:ext uri="{FF2B5EF4-FFF2-40B4-BE49-F238E27FC236}">
                <a16:creationId xmlns:a16="http://schemas.microsoft.com/office/drawing/2014/main" id="{D1BD52C6-4569-4206-B9E0-34DA910F7FF2}"/>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5" name="Zástupný symbol pro obsah 2">
            <a:extLst>
              <a:ext uri="{FF2B5EF4-FFF2-40B4-BE49-F238E27FC236}">
                <a16:creationId xmlns:a16="http://schemas.microsoft.com/office/drawing/2014/main" id="{19CC69C3-5231-41C3-917E-B889216F9424}"/>
              </a:ext>
            </a:extLst>
          </p:cNvPr>
          <p:cNvSpPr>
            <a:spLocks noGrp="1"/>
          </p:cNvSpPr>
          <p:nvPr>
            <p:ph sz="quarter" idx="26" hasCustomPrompt="1"/>
          </p:nvPr>
        </p:nvSpPr>
        <p:spPr>
          <a:xfrm>
            <a:off x="515937" y="512764"/>
            <a:ext cx="5688012" cy="5508624"/>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2908603465"/>
      </p:ext>
    </p:extLst>
  </p:cSld>
  <p:clrMapOvr>
    <a:masterClrMapping/>
  </p:clrMapOvr>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guide id="5" orient="horz" pos="379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3">
    <p:spTree>
      <p:nvGrpSpPr>
        <p:cNvPr id="1" name=""/>
        <p:cNvGrpSpPr/>
        <p:nvPr/>
      </p:nvGrpSpPr>
      <p:grpSpPr>
        <a:xfrm>
          <a:off x="0" y="0"/>
          <a:ext cx="0" cy="0"/>
          <a:chOff x="0" y="0"/>
          <a:chExt cx="0" cy="0"/>
        </a:xfrm>
      </p:grpSpPr>
      <p:sp>
        <p:nvSpPr>
          <p:cNvPr id="2" name="cover">
            <a:extLst>
              <a:ext uri="{FF2B5EF4-FFF2-40B4-BE49-F238E27FC236}">
                <a16:creationId xmlns:a16="http://schemas.microsoft.com/office/drawing/2014/main" id="{57C34CB1-8B5D-4769-831C-93089D9B3E68}"/>
              </a:ext>
            </a:extLst>
          </p:cNvPr>
          <p:cNvSpPr/>
          <p:nvPr userDrawn="1"/>
        </p:nvSpPr>
        <p:spPr>
          <a:xfrm>
            <a:off x="0" y="6261904"/>
            <a:ext cx="12192000" cy="59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Zástupný symbol pro obsah 2">
            <a:extLst>
              <a:ext uri="{FF2B5EF4-FFF2-40B4-BE49-F238E27FC236}">
                <a16:creationId xmlns:a16="http://schemas.microsoft.com/office/drawing/2014/main" id="{9C5CB397-FA6C-4BF8-AE8F-3946A55FED6C}"/>
              </a:ext>
            </a:extLst>
          </p:cNvPr>
          <p:cNvSpPr>
            <a:spLocks noGrp="1"/>
          </p:cNvSpPr>
          <p:nvPr>
            <p:ph sz="quarter" idx="28" hasCustomPrompt="1"/>
          </p:nvPr>
        </p:nvSpPr>
        <p:spPr>
          <a:xfrm>
            <a:off x="6311900" y="4005263"/>
            <a:ext cx="5364163" cy="23399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obsah 2">
            <a:extLst>
              <a:ext uri="{FF2B5EF4-FFF2-40B4-BE49-F238E27FC236}">
                <a16:creationId xmlns:a16="http://schemas.microsoft.com/office/drawing/2014/main" id="{7AF884C9-CD7B-4F7F-8746-B5695D0CE033}"/>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3FD46A54-E2E0-4FBE-BBD7-3F923B6C8674}"/>
              </a:ext>
            </a:extLst>
          </p:cNvPr>
          <p:cNvSpPr>
            <a:spLocks noGrp="1"/>
          </p:cNvSpPr>
          <p:nvPr>
            <p:ph sz="quarter" idx="26" hasCustomPrompt="1"/>
          </p:nvPr>
        </p:nvSpPr>
        <p:spPr>
          <a:xfrm>
            <a:off x="515937" y="512763"/>
            <a:ext cx="5688012" cy="58324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2947140408"/>
      </p:ext>
    </p:extLst>
  </p:cSld>
  <p:clrMapOvr>
    <a:masterClrMapping/>
  </p:clrMapOvr>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s bullet points">
    <p:spTree>
      <p:nvGrpSpPr>
        <p:cNvPr id="1" name=""/>
        <p:cNvGrpSpPr/>
        <p:nvPr/>
      </p:nvGrpSpPr>
      <p:grpSpPr>
        <a:xfrm>
          <a:off x="0" y="0"/>
          <a:ext cx="0" cy="0"/>
          <a:chOff x="0" y="0"/>
          <a:chExt cx="0" cy="0"/>
        </a:xfrm>
      </p:grpSpPr>
      <p:sp>
        <p:nvSpPr>
          <p:cNvPr id="7" name="Zástupný symbol pro obsah 12">
            <a:extLst>
              <a:ext uri="{FF2B5EF4-FFF2-40B4-BE49-F238E27FC236}">
                <a16:creationId xmlns:a16="http://schemas.microsoft.com/office/drawing/2014/main" id="{BF85DDA7-BC06-499F-A076-CBCCDDC5BB63}"/>
              </a:ext>
            </a:extLst>
          </p:cNvPr>
          <p:cNvSpPr>
            <a:spLocks noGrp="1"/>
          </p:cNvSpPr>
          <p:nvPr>
            <p:ph sz="quarter" idx="21" hasCustomPrompt="1"/>
          </p:nvPr>
        </p:nvSpPr>
        <p:spPr>
          <a:xfrm>
            <a:off x="515939"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9" name="Zástupný symbol pro obsah 12">
            <a:extLst>
              <a:ext uri="{FF2B5EF4-FFF2-40B4-BE49-F238E27FC236}">
                <a16:creationId xmlns:a16="http://schemas.microsoft.com/office/drawing/2014/main" id="{7F0D1FBC-F1BC-4F04-8695-6730040BEA77}"/>
              </a:ext>
            </a:extLst>
          </p:cNvPr>
          <p:cNvSpPr>
            <a:spLocks noGrp="1"/>
          </p:cNvSpPr>
          <p:nvPr>
            <p:ph sz="quarter" idx="23" hasCustomPrompt="1"/>
          </p:nvPr>
        </p:nvSpPr>
        <p:spPr>
          <a:xfrm>
            <a:off x="4271168"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0" name="Zástupný symbol pro obsah 12">
            <a:extLst>
              <a:ext uri="{FF2B5EF4-FFF2-40B4-BE49-F238E27FC236}">
                <a16:creationId xmlns:a16="http://schemas.microsoft.com/office/drawing/2014/main" id="{2E10A67E-CB9E-4763-B999-4604977A2FDD}"/>
              </a:ext>
            </a:extLst>
          </p:cNvPr>
          <p:cNvSpPr>
            <a:spLocks noGrp="1"/>
          </p:cNvSpPr>
          <p:nvPr>
            <p:ph sz="quarter" idx="24" hasCustomPrompt="1"/>
          </p:nvPr>
        </p:nvSpPr>
        <p:spPr>
          <a:xfrm>
            <a:off x="8026401"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2" name="Zástupný symbol pro text 17">
            <a:extLst>
              <a:ext uri="{FF2B5EF4-FFF2-40B4-BE49-F238E27FC236}">
                <a16:creationId xmlns:a16="http://schemas.microsoft.com/office/drawing/2014/main" id="{527F0A86-B795-44CA-B251-8097D819FAB9}"/>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42C9D890-CE1F-4FF8-91AB-8F8195108A08}"/>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71568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uiExpand="1"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p:ext uri="{DCECCB84-F9BA-43D5-87BE-67443E8EF086}">
      <p15:sldGuideLst xmlns:p15="http://schemas.microsoft.com/office/powerpoint/2012/main">
        <p15:guide id="1" pos="2638">
          <p15:clr>
            <a:srgbClr val="FBAE40"/>
          </p15:clr>
        </p15:guide>
        <p15:guide id="2" orient="horz" pos="1684">
          <p15:clr>
            <a:srgbClr val="FBAE40"/>
          </p15:clr>
        </p15:guide>
        <p15:guide id="3" orient="horz" pos="3317">
          <p15:clr>
            <a:srgbClr val="FBAE40"/>
          </p15:clr>
        </p15:guide>
        <p15:guide id="4" pos="2683">
          <p15:clr>
            <a:srgbClr val="FBAE40"/>
          </p15:clr>
        </p15:guide>
        <p15:guide id="5" pos="4997">
          <p15:clr>
            <a:srgbClr val="FBAE40"/>
          </p15:clr>
        </p15:guide>
        <p15:guide id="6" pos="504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s visual content 1">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8D861661-91CD-49D4-8AD0-6C9688429114}"/>
              </a:ext>
            </a:extLst>
          </p:cNvPr>
          <p:cNvSpPr>
            <a:spLocks noGrp="1"/>
          </p:cNvSpPr>
          <p:nvPr>
            <p:ph type="body" sz="quarter" idx="27" hasCustomPrompt="1"/>
          </p:nvPr>
        </p:nvSpPr>
        <p:spPr>
          <a:xfrm>
            <a:off x="8026401"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6" name="Zástupný symbol pro obsah 2">
            <a:extLst>
              <a:ext uri="{FF2B5EF4-FFF2-40B4-BE49-F238E27FC236}">
                <a16:creationId xmlns:a16="http://schemas.microsoft.com/office/drawing/2014/main" id="{1319BC9F-BB7D-427E-A7D9-B4E01DF8B407}"/>
              </a:ext>
            </a:extLst>
          </p:cNvPr>
          <p:cNvSpPr>
            <a:spLocks noGrp="1"/>
          </p:cNvSpPr>
          <p:nvPr>
            <p:ph sz="quarter" idx="30" hasCustomPrompt="1"/>
          </p:nvPr>
        </p:nvSpPr>
        <p:spPr>
          <a:xfrm>
            <a:off x="8026403"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4" name="Zástupný symbol pro text 17">
            <a:extLst>
              <a:ext uri="{FF2B5EF4-FFF2-40B4-BE49-F238E27FC236}">
                <a16:creationId xmlns:a16="http://schemas.microsoft.com/office/drawing/2014/main" id="{D5F54D9F-73C9-4A27-BEFB-F3CBC7CFDDDE}"/>
              </a:ext>
            </a:extLst>
          </p:cNvPr>
          <p:cNvSpPr>
            <a:spLocks noGrp="1"/>
          </p:cNvSpPr>
          <p:nvPr>
            <p:ph type="body" sz="quarter" idx="26" hasCustomPrompt="1"/>
          </p:nvPr>
        </p:nvSpPr>
        <p:spPr>
          <a:xfrm>
            <a:off x="427116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1" name="Zástupný symbol pro obsah 2">
            <a:extLst>
              <a:ext uri="{FF2B5EF4-FFF2-40B4-BE49-F238E27FC236}">
                <a16:creationId xmlns:a16="http://schemas.microsoft.com/office/drawing/2014/main" id="{E1958B0F-9BA9-4589-BB80-95A7971DB0AA}"/>
              </a:ext>
            </a:extLst>
          </p:cNvPr>
          <p:cNvSpPr>
            <a:spLocks noGrp="1"/>
          </p:cNvSpPr>
          <p:nvPr>
            <p:ph sz="quarter" idx="29" hasCustomPrompt="1"/>
          </p:nvPr>
        </p:nvSpPr>
        <p:spPr>
          <a:xfrm>
            <a:off x="4271170"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51593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0" name="Zástupný symbol pro obsah 2">
            <a:extLst>
              <a:ext uri="{FF2B5EF4-FFF2-40B4-BE49-F238E27FC236}">
                <a16:creationId xmlns:a16="http://schemas.microsoft.com/office/drawing/2014/main" id="{16A2F10F-DAB5-4612-B149-93E1A4216FA1}"/>
              </a:ext>
            </a:extLst>
          </p:cNvPr>
          <p:cNvSpPr>
            <a:spLocks noGrp="1"/>
          </p:cNvSpPr>
          <p:nvPr>
            <p:ph sz="quarter" idx="28" hasCustomPrompt="1"/>
          </p:nvPr>
        </p:nvSpPr>
        <p:spPr>
          <a:xfrm>
            <a:off x="515937"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A73516F8-F888-4A5E-BA52-D5674B2ED04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3" name="Nadpis 1">
            <a:extLst>
              <a:ext uri="{FF2B5EF4-FFF2-40B4-BE49-F238E27FC236}">
                <a16:creationId xmlns:a16="http://schemas.microsoft.com/office/drawing/2014/main" id="{7EA78866-B3AD-4146-A4D1-44429205DFE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468788414"/>
      </p:ext>
    </p:extLst>
  </p:cSld>
  <p:clrMapOvr>
    <a:masterClrMapping/>
  </p:clrMapOvr>
  <p:extLst>
    <p:ext uri="{DCECCB84-F9BA-43D5-87BE-67443E8EF086}">
      <p15:sldGuideLst xmlns:p15="http://schemas.microsoft.com/office/powerpoint/2012/main">
        <p15:guide id="1" orient="horz" pos="1321">
          <p15:clr>
            <a:srgbClr val="FBAE40"/>
          </p15:clr>
        </p15:guide>
        <p15:guide id="2" orient="horz" pos="3249">
          <p15:clr>
            <a:srgbClr val="FBAE40"/>
          </p15:clr>
        </p15:guide>
        <p15:guide id="3" orient="horz" pos="3317">
          <p15:clr>
            <a:srgbClr val="FBAE40"/>
          </p15:clr>
        </p15:guide>
        <p15:guide id="4" pos="2638">
          <p15:clr>
            <a:srgbClr val="FBAE40"/>
          </p15:clr>
        </p15:guide>
        <p15:guide id="5" pos="2683">
          <p15:clr>
            <a:srgbClr val="FBAE40"/>
          </p15:clr>
        </p15:guide>
        <p15:guide id="6" pos="4997">
          <p15:clr>
            <a:srgbClr val="FBAE40"/>
          </p15:clr>
        </p15:guide>
        <p15:guide id="7" pos="5042">
          <p15:clr>
            <a:srgbClr val="FBAE40"/>
          </p15:clr>
        </p15:guide>
        <p15:guide id="8" orient="horz" pos="358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s visual content 2">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796276C2-D6FF-42BF-90AD-52C6DFB66E92}"/>
              </a:ext>
            </a:extLst>
          </p:cNvPr>
          <p:cNvSpPr>
            <a:spLocks noGrp="1"/>
          </p:cNvSpPr>
          <p:nvPr>
            <p:ph type="body" sz="quarter" idx="27" hasCustomPrompt="1"/>
          </p:nvPr>
        </p:nvSpPr>
        <p:spPr>
          <a:xfrm>
            <a:off x="7912103"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6" name="Zástupný symbol pro obsah 2">
            <a:extLst>
              <a:ext uri="{FF2B5EF4-FFF2-40B4-BE49-F238E27FC236}">
                <a16:creationId xmlns:a16="http://schemas.microsoft.com/office/drawing/2014/main" id="{AD53FB7C-A48F-42DE-81D1-B4ED410A60D2}"/>
              </a:ext>
            </a:extLst>
          </p:cNvPr>
          <p:cNvSpPr>
            <a:spLocks noGrp="1"/>
          </p:cNvSpPr>
          <p:nvPr>
            <p:ph sz="quarter" idx="30" hasCustomPrompt="1"/>
          </p:nvPr>
        </p:nvSpPr>
        <p:spPr>
          <a:xfrm>
            <a:off x="8022038"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CD2E8977-0F95-4041-B8E5-439B709A84A7}"/>
              </a:ext>
            </a:extLst>
          </p:cNvPr>
          <p:cNvSpPr>
            <a:spLocks noGrp="1"/>
          </p:cNvSpPr>
          <p:nvPr>
            <p:ph type="body" sz="quarter" idx="26" hasCustomPrompt="1"/>
          </p:nvPr>
        </p:nvSpPr>
        <p:spPr>
          <a:xfrm>
            <a:off x="4156870"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4" name="Zástupný symbol pro obsah 2">
            <a:extLst>
              <a:ext uri="{FF2B5EF4-FFF2-40B4-BE49-F238E27FC236}">
                <a16:creationId xmlns:a16="http://schemas.microsoft.com/office/drawing/2014/main" id="{5A50288A-50F5-47F8-8F53-09A002E14860}"/>
              </a:ext>
            </a:extLst>
          </p:cNvPr>
          <p:cNvSpPr>
            <a:spLocks noGrp="1"/>
          </p:cNvSpPr>
          <p:nvPr>
            <p:ph sz="quarter" idx="29" hasCustomPrompt="1"/>
          </p:nvPr>
        </p:nvSpPr>
        <p:spPr>
          <a:xfrm>
            <a:off x="4266803"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401637"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3" name="Zástupný symbol pro obsah 2">
            <a:extLst>
              <a:ext uri="{FF2B5EF4-FFF2-40B4-BE49-F238E27FC236}">
                <a16:creationId xmlns:a16="http://schemas.microsoft.com/office/drawing/2014/main" id="{B562FCE0-9C1D-4C57-887B-54E5A62632A6}"/>
              </a:ext>
            </a:extLst>
          </p:cNvPr>
          <p:cNvSpPr>
            <a:spLocks noGrp="1"/>
          </p:cNvSpPr>
          <p:nvPr>
            <p:ph sz="quarter" idx="28" hasCustomPrompt="1"/>
          </p:nvPr>
        </p:nvSpPr>
        <p:spPr>
          <a:xfrm>
            <a:off x="515937"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7E91B46-344C-4C13-9D63-D1046BDA599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E69F09DA-763C-49E1-B134-FBC8EF5DA6A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849245351"/>
      </p:ext>
    </p:extLst>
  </p:cSld>
  <p:clrMapOvr>
    <a:masterClrMapping/>
  </p:clrMapOvr>
  <p:extLst>
    <p:ext uri="{DCECCB84-F9BA-43D5-87BE-67443E8EF086}">
      <p15:sldGuideLst xmlns:p15="http://schemas.microsoft.com/office/powerpoint/2012/main">
        <p15:guide id="1" orient="horz" pos="1321">
          <p15:clr>
            <a:srgbClr val="FBAE40"/>
          </p15:clr>
        </p15:guide>
        <p15:guide id="2" orient="horz" pos="2704">
          <p15:clr>
            <a:srgbClr val="FBAE40"/>
          </p15:clr>
        </p15:guide>
        <p15:guide id="3" orient="horz" pos="2863">
          <p15:clr>
            <a:srgbClr val="FBAE40"/>
          </p15:clr>
        </p15:guide>
        <p15:guide id="4" orient="horz" pos="3294">
          <p15:clr>
            <a:srgbClr val="FBAE40"/>
          </p15:clr>
        </p15:guide>
        <p15:guide id="5" pos="2638">
          <p15:clr>
            <a:srgbClr val="FBAE40"/>
          </p15:clr>
        </p15:guide>
        <p15:guide id="6" pos="2683">
          <p15:clr>
            <a:srgbClr val="FBAE40"/>
          </p15:clr>
        </p15:guide>
        <p15:guide id="7" pos="4997">
          <p15:clr>
            <a:srgbClr val="FBAE40"/>
          </p15:clr>
        </p15:guide>
        <p15:guide id="8" pos="504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lumns bullet points">
    <p:spTree>
      <p:nvGrpSpPr>
        <p:cNvPr id="1" name=""/>
        <p:cNvGrpSpPr/>
        <p:nvPr/>
      </p:nvGrpSpPr>
      <p:grpSpPr>
        <a:xfrm>
          <a:off x="0" y="0"/>
          <a:ext cx="0" cy="0"/>
          <a:chOff x="0" y="0"/>
          <a:chExt cx="0" cy="0"/>
        </a:xfrm>
      </p:grpSpPr>
      <p:sp>
        <p:nvSpPr>
          <p:cNvPr id="27" name="Zástupný symbol pro obsah 12">
            <a:extLst>
              <a:ext uri="{FF2B5EF4-FFF2-40B4-BE49-F238E27FC236}">
                <a16:creationId xmlns:a16="http://schemas.microsoft.com/office/drawing/2014/main" id="{DD85932F-CB46-4C5A-B086-903242129F28}"/>
              </a:ext>
            </a:extLst>
          </p:cNvPr>
          <p:cNvSpPr>
            <a:spLocks noGrp="1"/>
          </p:cNvSpPr>
          <p:nvPr>
            <p:ph sz="quarter" idx="33" hasCustomPrompt="1"/>
          </p:nvPr>
        </p:nvSpPr>
        <p:spPr>
          <a:xfrm>
            <a:off x="9119920"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6" name="Zástupný symbol pro obsah 12">
            <a:extLst>
              <a:ext uri="{FF2B5EF4-FFF2-40B4-BE49-F238E27FC236}">
                <a16:creationId xmlns:a16="http://schemas.microsoft.com/office/drawing/2014/main" id="{C2B0512E-1D2C-47EC-AC0F-9F178621BA35}"/>
              </a:ext>
            </a:extLst>
          </p:cNvPr>
          <p:cNvSpPr>
            <a:spLocks noGrp="1"/>
          </p:cNvSpPr>
          <p:nvPr>
            <p:ph sz="quarter" idx="32" hasCustomPrompt="1"/>
          </p:nvPr>
        </p:nvSpPr>
        <p:spPr>
          <a:xfrm>
            <a:off x="6251927"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5" name="Zástupný symbol pro obsah 12">
            <a:extLst>
              <a:ext uri="{FF2B5EF4-FFF2-40B4-BE49-F238E27FC236}">
                <a16:creationId xmlns:a16="http://schemas.microsoft.com/office/drawing/2014/main" id="{58A94D84-A7FD-40B7-9DEC-B3ABC99F99FE}"/>
              </a:ext>
            </a:extLst>
          </p:cNvPr>
          <p:cNvSpPr>
            <a:spLocks noGrp="1"/>
          </p:cNvSpPr>
          <p:nvPr>
            <p:ph sz="quarter" idx="31" hasCustomPrompt="1"/>
          </p:nvPr>
        </p:nvSpPr>
        <p:spPr>
          <a:xfrm>
            <a:off x="3383933"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4" name="Zástupný symbol pro obsah 12">
            <a:extLst>
              <a:ext uri="{FF2B5EF4-FFF2-40B4-BE49-F238E27FC236}">
                <a16:creationId xmlns:a16="http://schemas.microsoft.com/office/drawing/2014/main" id="{BA45E6E4-3A25-40D3-B992-27FA25B73F24}"/>
              </a:ext>
            </a:extLst>
          </p:cNvPr>
          <p:cNvSpPr>
            <a:spLocks noGrp="1"/>
          </p:cNvSpPr>
          <p:nvPr>
            <p:ph sz="quarter" idx="21" hasCustomPrompt="1"/>
          </p:nvPr>
        </p:nvSpPr>
        <p:spPr>
          <a:xfrm>
            <a:off x="515939"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8" name="Zástupný symbol pro text 17">
            <a:extLst>
              <a:ext uri="{FF2B5EF4-FFF2-40B4-BE49-F238E27FC236}">
                <a16:creationId xmlns:a16="http://schemas.microsoft.com/office/drawing/2014/main" id="{0B1A0314-6807-4581-83B1-557237A890E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3517934-9E61-4DA3-89B1-F903C093D84E}"/>
              </a:ext>
            </a:extLst>
          </p:cNvPr>
          <p:cNvSpPr>
            <a:spLocks noGrp="1"/>
          </p:cNvSpPr>
          <p:nvPr>
            <p:ph type="title" hasCustomPrompt="1"/>
          </p:nvPr>
        </p:nvSpPr>
        <p:spPr>
          <a:xfrm>
            <a:off x="400051"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41887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1" end="1"/>
                                            </p:txEl>
                                          </p:spTgt>
                                        </p:tgtEl>
                                        <p:attrNameLst>
                                          <p:attrName>style.visibility</p:attrName>
                                        </p:attrNameLst>
                                      </p:cBhvr>
                                      <p:to>
                                        <p:strVal val="visible"/>
                                      </p:to>
                                    </p:set>
                                    <p:animEffect transition="in" filter="fade">
                                      <p:cBhvr>
                                        <p:cTn id="32" dur="500"/>
                                        <p:tgtEl>
                                          <p:spTgt spid="2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2" end="2"/>
                                            </p:txEl>
                                          </p:spTgt>
                                        </p:tgtEl>
                                        <p:attrNameLst>
                                          <p:attrName>style.visibility</p:attrName>
                                        </p:attrNameLst>
                                      </p:cBhvr>
                                      <p:to>
                                        <p:strVal val="visible"/>
                                      </p:to>
                                    </p:set>
                                    <p:animEffect transition="in" filter="fade">
                                      <p:cBhvr>
                                        <p:cTn id="35" dur="500"/>
                                        <p:tgtEl>
                                          <p:spTgt spid="2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500"/>
                                        <p:tgtEl>
                                          <p:spTgt spid="27">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1" end="1"/>
                                            </p:txEl>
                                          </p:spTgt>
                                        </p:tgtEl>
                                        <p:attrNameLst>
                                          <p:attrName>style.visibility</p:attrName>
                                        </p:attrNameLst>
                                      </p:cBhvr>
                                      <p:to>
                                        <p:strVal val="visible"/>
                                      </p:to>
                                    </p:set>
                                    <p:animEffect transition="in" filter="fade">
                                      <p:cBhvr>
                                        <p:cTn id="43" dur="500"/>
                                        <p:tgtEl>
                                          <p:spTgt spid="27">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xEl>
                                              <p:pRg st="2" end="2"/>
                                            </p:txEl>
                                          </p:spTgt>
                                        </p:tgtEl>
                                        <p:attrNameLst>
                                          <p:attrName>style.visibility</p:attrName>
                                        </p:attrNameLst>
                                      </p:cBhvr>
                                      <p:to>
                                        <p:strVal val="visible"/>
                                      </p:to>
                                    </p:set>
                                    <p:animEffect transition="in" filter="fade">
                                      <p:cBhvr>
                                        <p:cTn id="46"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6" grpId="0" uiExpand="1"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5" grpId="0" uiExpand="1"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4" grpId="0" uiExpand="1"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pos="1935">
          <p15:clr>
            <a:srgbClr val="FBAE40"/>
          </p15:clr>
        </p15:guide>
        <p15:guide id="2" orient="horz" pos="1684">
          <p15:clr>
            <a:srgbClr val="FBAE40"/>
          </p15:clr>
        </p15:guide>
        <p15:guide id="3" orient="horz" pos="3317">
          <p15:clr>
            <a:srgbClr val="FBAE40"/>
          </p15:clr>
        </p15:guide>
        <p15:guide id="4" pos="2139">
          <p15:clr>
            <a:srgbClr val="FBAE40"/>
          </p15:clr>
        </p15:guide>
        <p15:guide id="5" pos="3749">
          <p15:clr>
            <a:srgbClr val="FBAE40"/>
          </p15:clr>
        </p15:guide>
        <p15:guide id="6" pos="3931">
          <p15:clr>
            <a:srgbClr val="FBAE40"/>
          </p15:clr>
        </p15:guide>
        <p15:guide id="7" pos="5541">
          <p15:clr>
            <a:srgbClr val="FBAE40"/>
          </p15:clr>
        </p15:guide>
        <p15:guide id="8" pos="574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s text &amp; visual content">
    <p:spTree>
      <p:nvGrpSpPr>
        <p:cNvPr id="1" name=""/>
        <p:cNvGrpSpPr/>
        <p:nvPr/>
      </p:nvGrpSpPr>
      <p:grpSpPr>
        <a:xfrm>
          <a:off x="0" y="0"/>
          <a:ext cx="0" cy="0"/>
          <a:chOff x="0" y="0"/>
          <a:chExt cx="0" cy="0"/>
        </a:xfrm>
      </p:grpSpPr>
      <p:sp>
        <p:nvSpPr>
          <p:cNvPr id="27" name="Zástupný symbol pro text 17">
            <a:extLst>
              <a:ext uri="{FF2B5EF4-FFF2-40B4-BE49-F238E27FC236}">
                <a16:creationId xmlns:a16="http://schemas.microsoft.com/office/drawing/2014/main" id="{2D2CE595-D80A-4AF2-9DBF-0E54D433C158}"/>
              </a:ext>
            </a:extLst>
          </p:cNvPr>
          <p:cNvSpPr>
            <a:spLocks noGrp="1"/>
          </p:cNvSpPr>
          <p:nvPr>
            <p:ph type="body" sz="quarter" idx="37" hasCustomPrompt="1"/>
          </p:nvPr>
        </p:nvSpPr>
        <p:spPr>
          <a:xfrm>
            <a:off x="899724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28" name="Zástupný symbol pro text 17">
            <a:extLst>
              <a:ext uri="{FF2B5EF4-FFF2-40B4-BE49-F238E27FC236}">
                <a16:creationId xmlns:a16="http://schemas.microsoft.com/office/drawing/2014/main" id="{CA67367D-E15F-46C7-AE4F-CA8709A8A321}"/>
              </a:ext>
            </a:extLst>
          </p:cNvPr>
          <p:cNvSpPr>
            <a:spLocks noGrp="1"/>
          </p:cNvSpPr>
          <p:nvPr>
            <p:ph type="body" sz="quarter" idx="38" hasCustomPrompt="1"/>
          </p:nvPr>
        </p:nvSpPr>
        <p:spPr>
          <a:xfrm>
            <a:off x="8997244"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20" name="Zástupný symbol pro obsah 2">
            <a:extLst>
              <a:ext uri="{FF2B5EF4-FFF2-40B4-BE49-F238E27FC236}">
                <a16:creationId xmlns:a16="http://schemas.microsoft.com/office/drawing/2014/main" id="{9F98C044-B7F9-44EE-8774-91B0F5FE1189}"/>
              </a:ext>
            </a:extLst>
          </p:cNvPr>
          <p:cNvSpPr>
            <a:spLocks noGrp="1"/>
          </p:cNvSpPr>
          <p:nvPr>
            <p:ph sz="quarter" idx="45" hasCustomPrompt="1"/>
          </p:nvPr>
        </p:nvSpPr>
        <p:spPr>
          <a:xfrm>
            <a:off x="912018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9" name="Zástupný symbol pro text 17">
            <a:extLst>
              <a:ext uri="{FF2B5EF4-FFF2-40B4-BE49-F238E27FC236}">
                <a16:creationId xmlns:a16="http://schemas.microsoft.com/office/drawing/2014/main" id="{D65DF3A2-5147-47F4-9B8D-867BB3AE3D44}"/>
              </a:ext>
            </a:extLst>
          </p:cNvPr>
          <p:cNvSpPr>
            <a:spLocks noGrp="1"/>
          </p:cNvSpPr>
          <p:nvPr>
            <p:ph type="body" sz="quarter" idx="39" hasCustomPrompt="1"/>
          </p:nvPr>
        </p:nvSpPr>
        <p:spPr>
          <a:xfrm>
            <a:off x="6132041"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0" name="Zástupný symbol pro text 17">
            <a:extLst>
              <a:ext uri="{FF2B5EF4-FFF2-40B4-BE49-F238E27FC236}">
                <a16:creationId xmlns:a16="http://schemas.microsoft.com/office/drawing/2014/main" id="{675C1122-C816-496E-A0B3-EF1D5FF35747}"/>
              </a:ext>
            </a:extLst>
          </p:cNvPr>
          <p:cNvSpPr>
            <a:spLocks noGrp="1"/>
          </p:cNvSpPr>
          <p:nvPr>
            <p:ph type="body" sz="quarter" idx="40" hasCustomPrompt="1"/>
          </p:nvPr>
        </p:nvSpPr>
        <p:spPr>
          <a:xfrm>
            <a:off x="6132040"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9" name="Zástupný symbol pro obsah 2">
            <a:extLst>
              <a:ext uri="{FF2B5EF4-FFF2-40B4-BE49-F238E27FC236}">
                <a16:creationId xmlns:a16="http://schemas.microsoft.com/office/drawing/2014/main" id="{FE8ED94C-3F3F-4D03-950F-9C9E1A9393EB}"/>
              </a:ext>
            </a:extLst>
          </p:cNvPr>
          <p:cNvSpPr>
            <a:spLocks noGrp="1"/>
          </p:cNvSpPr>
          <p:nvPr>
            <p:ph sz="quarter" idx="44" hasCustomPrompt="1"/>
          </p:nvPr>
        </p:nvSpPr>
        <p:spPr>
          <a:xfrm>
            <a:off x="6253450"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1" name="Zástupný symbol pro text 17">
            <a:extLst>
              <a:ext uri="{FF2B5EF4-FFF2-40B4-BE49-F238E27FC236}">
                <a16:creationId xmlns:a16="http://schemas.microsoft.com/office/drawing/2014/main" id="{7AF5DF83-CD6E-4029-AF69-D1AE3EFF813D}"/>
              </a:ext>
            </a:extLst>
          </p:cNvPr>
          <p:cNvSpPr>
            <a:spLocks noGrp="1"/>
          </p:cNvSpPr>
          <p:nvPr>
            <p:ph type="body" sz="quarter" idx="41" hasCustomPrompt="1"/>
          </p:nvPr>
        </p:nvSpPr>
        <p:spPr>
          <a:xfrm>
            <a:off x="327636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2" name="Zástupný symbol pro text 17">
            <a:extLst>
              <a:ext uri="{FF2B5EF4-FFF2-40B4-BE49-F238E27FC236}">
                <a16:creationId xmlns:a16="http://schemas.microsoft.com/office/drawing/2014/main" id="{4397F5A9-C042-4447-8544-15624AB3B75B}"/>
              </a:ext>
            </a:extLst>
          </p:cNvPr>
          <p:cNvSpPr>
            <a:spLocks noGrp="1"/>
          </p:cNvSpPr>
          <p:nvPr>
            <p:ph type="body" sz="quarter" idx="42" hasCustomPrompt="1"/>
          </p:nvPr>
        </p:nvSpPr>
        <p:spPr>
          <a:xfrm>
            <a:off x="3276361"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8" name="Zástupný symbol pro obsah 2">
            <a:extLst>
              <a:ext uri="{FF2B5EF4-FFF2-40B4-BE49-F238E27FC236}">
                <a16:creationId xmlns:a16="http://schemas.microsoft.com/office/drawing/2014/main" id="{7AC8391F-B27B-4223-875E-C13B75FFA42F}"/>
              </a:ext>
            </a:extLst>
          </p:cNvPr>
          <p:cNvSpPr>
            <a:spLocks noGrp="1"/>
          </p:cNvSpPr>
          <p:nvPr>
            <p:ph sz="quarter" idx="43" hasCustomPrompt="1"/>
          </p:nvPr>
        </p:nvSpPr>
        <p:spPr>
          <a:xfrm>
            <a:off x="3395663"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8F9DDFC-D71F-4A42-A468-9D222534D437}"/>
              </a:ext>
            </a:extLst>
          </p:cNvPr>
          <p:cNvSpPr>
            <a:spLocks noGrp="1"/>
          </p:cNvSpPr>
          <p:nvPr>
            <p:ph type="body" sz="quarter" idx="26" hasCustomPrompt="1"/>
          </p:nvPr>
        </p:nvSpPr>
        <p:spPr>
          <a:xfrm>
            <a:off x="401637"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endParaRPr lang="en-US" noProof="0"/>
          </a:p>
        </p:txBody>
      </p:sp>
      <p:sp>
        <p:nvSpPr>
          <p:cNvPr id="6" name="Zástupný symbol pro text 17">
            <a:extLst>
              <a:ext uri="{FF2B5EF4-FFF2-40B4-BE49-F238E27FC236}">
                <a16:creationId xmlns:a16="http://schemas.microsoft.com/office/drawing/2014/main" id="{828A5C3B-F18D-435F-8099-281897160267}"/>
              </a:ext>
            </a:extLst>
          </p:cNvPr>
          <p:cNvSpPr>
            <a:spLocks noGrp="1"/>
          </p:cNvSpPr>
          <p:nvPr>
            <p:ph type="body" sz="quarter" idx="15" hasCustomPrompt="1"/>
          </p:nvPr>
        </p:nvSpPr>
        <p:spPr>
          <a:xfrm>
            <a:off x="401637"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7" name="Zástupný symbol pro obsah 2">
            <a:extLst>
              <a:ext uri="{FF2B5EF4-FFF2-40B4-BE49-F238E27FC236}">
                <a16:creationId xmlns:a16="http://schemas.microsoft.com/office/drawing/2014/main" id="{89693D84-4C56-458B-8A8D-8CD0AA596799}"/>
              </a:ext>
            </a:extLst>
          </p:cNvPr>
          <p:cNvSpPr>
            <a:spLocks noGrp="1"/>
          </p:cNvSpPr>
          <p:nvPr>
            <p:ph sz="quarter" idx="28" hasCustomPrompt="1"/>
          </p:nvPr>
        </p:nvSpPr>
        <p:spPr>
          <a:xfrm>
            <a:off x="51593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4" name="Zástupný symbol pro text 17">
            <a:extLst>
              <a:ext uri="{FF2B5EF4-FFF2-40B4-BE49-F238E27FC236}">
                <a16:creationId xmlns:a16="http://schemas.microsoft.com/office/drawing/2014/main" id="{F266E1B7-B1A6-4BA5-812F-53864EF6C9A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5" name="Nadpis 1">
            <a:extLst>
              <a:ext uri="{FF2B5EF4-FFF2-40B4-BE49-F238E27FC236}">
                <a16:creationId xmlns:a16="http://schemas.microsoft.com/office/drawing/2014/main" id="{A25BEC6A-2C64-466C-8767-8BCAEE4DD3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416043974"/>
      </p:ext>
    </p:extLst>
  </p:cSld>
  <p:clrMapOvr>
    <a:masterClrMapping/>
  </p:clrMapOvr>
  <p:extLst>
    <p:ext uri="{DCECCB84-F9BA-43D5-87BE-67443E8EF086}">
      <p15:sldGuideLst xmlns:p15="http://schemas.microsoft.com/office/powerpoint/2012/main">
        <p15:guide id="1" pos="2139">
          <p15:clr>
            <a:srgbClr val="FBAE40"/>
          </p15:clr>
        </p15:guide>
        <p15:guide id="2" pos="3931">
          <p15:clr>
            <a:srgbClr val="FBAE40"/>
          </p15:clr>
        </p15:guide>
        <p15:guide id="3" pos="5745">
          <p15:clr>
            <a:srgbClr val="FBAE40"/>
          </p15:clr>
        </p15:guide>
        <p15:guide id="4" orient="horz" pos="2205">
          <p15:clr>
            <a:srgbClr val="FBAE40"/>
          </p15:clr>
        </p15:guide>
        <p15:guide id="5" orient="horz" pos="3226">
          <p15:clr>
            <a:srgbClr val="FBAE40"/>
          </p15:clr>
        </p15:guide>
        <p15:guide id="6" pos="1935">
          <p15:clr>
            <a:srgbClr val="FBAE40"/>
          </p15:clr>
        </p15:guide>
        <p15:guide id="7" pos="3749">
          <p15:clr>
            <a:srgbClr val="FBAE40"/>
          </p15:clr>
        </p15:guide>
        <p15:guide id="8" pos="554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DE32B23-D09B-45F2-891D-3DC144DB36DD}"/>
              </a:ext>
            </a:extLst>
          </p:cNvPr>
          <p:cNvSpPr/>
          <p:nvPr userDrawn="1"/>
        </p:nvSpPr>
        <p:spPr>
          <a:xfrm>
            <a:off x="0" y="2460056"/>
            <a:ext cx="12192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noProof="0">
              <a:solidFill>
                <a:schemeClr val="tx1"/>
              </a:solidFill>
              <a:latin typeface="Y Soft" panose="02000506030000020004" pitchFamily="50" charset="-18"/>
            </a:endParaRPr>
          </a:p>
        </p:txBody>
      </p:sp>
      <p:sp>
        <p:nvSpPr>
          <p:cNvPr id="6" name="Zástupný symbol pro text 17">
            <a:extLst>
              <a:ext uri="{FF2B5EF4-FFF2-40B4-BE49-F238E27FC236}">
                <a16:creationId xmlns:a16="http://schemas.microsoft.com/office/drawing/2014/main" id="{21D830AF-15B2-4D25-88A5-F4023DDA9C73}"/>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accent1"/>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26166CF6-70AA-40AB-AC06-C3BE9458B00B}"/>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874868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8" name="Obrázek 7">
            <a:extLst>
              <a:ext uri="{FF2B5EF4-FFF2-40B4-BE49-F238E27FC236}">
                <a16:creationId xmlns:a16="http://schemas.microsoft.com/office/drawing/2014/main" id="{9D495E1D-1F4E-4C3C-87AF-F6437AE5A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1733" y="5495925"/>
            <a:ext cx="1970618" cy="682137"/>
          </a:xfrm>
          <a:prstGeom prst="rect">
            <a:avLst/>
          </a:prstGeom>
        </p:spPr>
      </p:pic>
      <p:sp>
        <p:nvSpPr>
          <p:cNvPr id="9" name="TextovéPole 8">
            <a:extLst>
              <a:ext uri="{FF2B5EF4-FFF2-40B4-BE49-F238E27FC236}">
                <a16:creationId xmlns:a16="http://schemas.microsoft.com/office/drawing/2014/main" id="{812F9AB0-AA02-4354-B43E-22D2368383B9}"/>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A1154D36-A8F6-4422-922D-57CD7F729E39}"/>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FC9AECDE-D2C4-4B21-A1BE-18903B1CC305}"/>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A9FC8BDB-D988-45DB-93F6-D01AE9DF061A}"/>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FB427A86-3A3C-4334-A0F3-BA8D0E70902C}"/>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740618527"/>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8" name="Obrázek 7">
            <a:extLst>
              <a:ext uri="{FF2B5EF4-FFF2-40B4-BE49-F238E27FC236}">
                <a16:creationId xmlns:a16="http://schemas.microsoft.com/office/drawing/2014/main" id="{9D495E1D-1F4E-4C3C-87AF-F6437AE5A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1733" y="5495925"/>
            <a:ext cx="1970618" cy="682137"/>
          </a:xfrm>
          <a:prstGeom prst="rect">
            <a:avLst/>
          </a:prstGeom>
        </p:spPr>
      </p:pic>
      <p:sp>
        <p:nvSpPr>
          <p:cNvPr id="7" name="Zástupný symbol pro text 17">
            <a:extLst>
              <a:ext uri="{FF2B5EF4-FFF2-40B4-BE49-F238E27FC236}">
                <a16:creationId xmlns:a16="http://schemas.microsoft.com/office/drawing/2014/main" id="{21B501EA-4689-45AA-BA2A-8C66108D121F}"/>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9" name="Zástupný symbol pro text 17">
            <a:extLst>
              <a:ext uri="{FF2B5EF4-FFF2-40B4-BE49-F238E27FC236}">
                <a16:creationId xmlns:a16="http://schemas.microsoft.com/office/drawing/2014/main" id="{9F12C621-D6CE-465C-9481-F9C60801C815}"/>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0" name="Zástupný symbol pro text 17">
            <a:extLst>
              <a:ext uri="{FF2B5EF4-FFF2-40B4-BE49-F238E27FC236}">
                <a16:creationId xmlns:a16="http://schemas.microsoft.com/office/drawing/2014/main" id="{DE8021FE-0319-4124-AC06-67B25D03C375}"/>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1" name="Nadpis 1">
            <a:extLst>
              <a:ext uri="{FF2B5EF4-FFF2-40B4-BE49-F238E27FC236}">
                <a16:creationId xmlns:a16="http://schemas.microsoft.com/office/drawing/2014/main" id="{76A7B17B-B8D0-46A9-A69A-0C17DFC3DE68}"/>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21493857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Zástupný symbol pro text 17">
            <a:extLst>
              <a:ext uri="{FF2B5EF4-FFF2-40B4-BE49-F238E27FC236}">
                <a16:creationId xmlns:a16="http://schemas.microsoft.com/office/drawing/2014/main" id="{2D527825-16AC-41D9-93E8-C34A6795D767}"/>
              </a:ext>
            </a:extLst>
          </p:cNvPr>
          <p:cNvSpPr>
            <a:spLocks noGrp="1"/>
          </p:cNvSpPr>
          <p:nvPr>
            <p:ph type="body" sz="quarter" idx="14" hasCustomPrompt="1"/>
          </p:nvPr>
        </p:nvSpPr>
        <p:spPr>
          <a:xfrm>
            <a:off x="748860" y="7193249"/>
            <a:ext cx="10676378" cy="276999"/>
          </a:xfrm>
          <a:prstGeom prst="rect">
            <a:avLst/>
          </a:prstGeom>
        </p:spPr>
        <p:txBody>
          <a:bodyPr wrap="square" lIns="0" tIns="0" rIns="0" bIns="0">
            <a:spAutoFit/>
          </a:bodyPr>
          <a:lstStyle>
            <a:lvl1pPr marL="0" indent="0">
              <a:spcBef>
                <a:spcPts val="0"/>
              </a:spcBef>
              <a:buNone/>
              <a:defRPr sz="2000" cap="all" baseline="0">
                <a:solidFill>
                  <a:schemeClr val="accent1"/>
                </a:solidFill>
                <a:latin typeface="+mj-lt"/>
              </a:defRPr>
            </a:lvl1pPr>
          </a:lstStyle>
          <a:p>
            <a:pPr lvl="0"/>
            <a:r>
              <a:rPr lang="en-US" noProof="0"/>
              <a:t>use background picture prepared by graphic designer</a:t>
            </a:r>
          </a:p>
        </p:txBody>
      </p:sp>
      <p:sp>
        <p:nvSpPr>
          <p:cNvPr id="10" name="Zástupný symbol pro text 17">
            <a:extLst>
              <a:ext uri="{FF2B5EF4-FFF2-40B4-BE49-F238E27FC236}">
                <a16:creationId xmlns:a16="http://schemas.microsoft.com/office/drawing/2014/main" id="{AD0F84CB-9840-4857-B6FB-6FACA766A7A8}"/>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bg1"/>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639D77D0-15BB-48E4-B86F-B394F94194C4}"/>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headline</a:t>
            </a:r>
          </a:p>
        </p:txBody>
      </p:sp>
    </p:spTree>
    <p:extLst>
      <p:ext uri="{BB962C8B-B14F-4D97-AF65-F5344CB8AC3E}">
        <p14:creationId xmlns:p14="http://schemas.microsoft.com/office/powerpoint/2010/main" val="3223109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a:t>
            </a:r>
            <a:r>
              <a:rPr lang="en-US" sz="3500" cap="none" baseline="0" noProof="0">
                <a:solidFill>
                  <a:schemeClr val="tx1"/>
                </a:solidFill>
                <a:latin typeface="+mj-lt"/>
              </a:rPr>
              <a:t>www.ysoft.com </a:t>
            </a:r>
            <a:endParaRPr lang="en-US" sz="3500" cap="none" baseline="0">
              <a:solidFill>
                <a:schemeClr val="tx1"/>
              </a:solidFill>
              <a:latin typeface="+mj-lt"/>
            </a:endParaRP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7">
            <a:extLst>
              <a:ext uri="{FF2B5EF4-FFF2-40B4-BE49-F238E27FC236}">
                <a16:creationId xmlns:a16="http://schemas.microsoft.com/office/drawing/2014/main" id="{4DE58762-0F7F-4785-8CB6-29EEDF042A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1733" y="5495925"/>
            <a:ext cx="1970618" cy="682137"/>
          </a:xfrm>
          <a:prstGeom prst="rect">
            <a:avLst/>
          </a:prstGeom>
        </p:spPr>
      </p:pic>
    </p:spTree>
    <p:extLst>
      <p:ext uri="{BB962C8B-B14F-4D97-AF65-F5344CB8AC3E}">
        <p14:creationId xmlns:p14="http://schemas.microsoft.com/office/powerpoint/2010/main" val="1552323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25C7CC0-F786-41E4-B830-51D797A6B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1624" y="5470020"/>
            <a:ext cx="1736922" cy="625292"/>
          </a:xfrm>
          <a:prstGeom prst="rect">
            <a:avLst/>
          </a:prstGeom>
        </p:spPr>
      </p:pic>
      <p:sp>
        <p:nvSpPr>
          <p:cNvPr id="8" name="TextovéPole 7">
            <a:extLst>
              <a:ext uri="{FF2B5EF4-FFF2-40B4-BE49-F238E27FC236}">
                <a16:creationId xmlns:a16="http://schemas.microsoft.com/office/drawing/2014/main" id="{CA6E887F-7843-4077-B04F-C4A76D574276}"/>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3CA6EA9A-E44B-4B5A-BBBC-72CC12F9B5F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580F25BF-5C2D-488D-AD0D-0DEBB24DFB1E}"/>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DB179696-E058-433D-873B-145535615F01}"/>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3E4F46A2-D135-4D82-938E-79E99DCA367A}"/>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41415095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25C7CC0-F786-41E4-B830-51D797A6B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1624" y="5470020"/>
            <a:ext cx="1736922" cy="625292"/>
          </a:xfrm>
          <a:prstGeom prst="rect">
            <a:avLst/>
          </a:prstGeom>
        </p:spPr>
      </p:pic>
      <p:sp>
        <p:nvSpPr>
          <p:cNvPr id="8" name="Zástupný symbol pro text 17">
            <a:extLst>
              <a:ext uri="{FF2B5EF4-FFF2-40B4-BE49-F238E27FC236}">
                <a16:creationId xmlns:a16="http://schemas.microsoft.com/office/drawing/2014/main" id="{2CD95DB0-E9AB-4367-A705-0808D0D5ACD2}"/>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A8B39E6B-0148-49CD-AAFF-A192B93C80E4}"/>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6D15A174-13C3-477D-ADEF-7D779E86FE9E}"/>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898A1A77-99AC-4A93-B043-CB82206C7B76}"/>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67227004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a:t>
            </a:r>
            <a:r>
              <a:rPr lang="en-US" sz="3500" cap="none" baseline="0" noProof="0">
                <a:solidFill>
                  <a:schemeClr val="tx1"/>
                </a:solidFill>
                <a:latin typeface="+mj-lt"/>
              </a:rPr>
              <a:t>www.ysoft.com </a:t>
            </a:r>
            <a:endParaRPr lang="en-US" sz="3500" cap="none" baseline="0">
              <a:solidFill>
                <a:srgbClr val="000000"/>
              </a:solidFill>
              <a:latin typeface="+mj-lt"/>
            </a:endParaRP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206DB3EB-74CE-4EDA-A267-D4CC335D17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1624" y="5470020"/>
            <a:ext cx="1736922" cy="625292"/>
          </a:xfrm>
          <a:prstGeom prst="rect">
            <a:avLst/>
          </a:prstGeom>
        </p:spPr>
      </p:pic>
    </p:spTree>
    <p:extLst>
      <p:ext uri="{BB962C8B-B14F-4D97-AF65-F5344CB8AC3E}">
        <p14:creationId xmlns:p14="http://schemas.microsoft.com/office/powerpoint/2010/main" val="3477185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6F604CC5-8C58-47D8-B536-BC78F98AB6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7164" y="5472013"/>
            <a:ext cx="3195270" cy="626400"/>
          </a:xfrm>
          <a:prstGeom prst="rect">
            <a:avLst/>
          </a:prstGeom>
        </p:spPr>
      </p:pic>
      <p:sp>
        <p:nvSpPr>
          <p:cNvPr id="8" name="TextovéPole 7">
            <a:extLst>
              <a:ext uri="{FF2B5EF4-FFF2-40B4-BE49-F238E27FC236}">
                <a16:creationId xmlns:a16="http://schemas.microsoft.com/office/drawing/2014/main" id="{F617BB95-210A-4448-B002-BE96EFF914E8}"/>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34303BB6-D849-4BB7-A42D-EEF7C7E8066E}"/>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C58B20F2-5C9A-4726-8810-2890413A1B1F}"/>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94B6B9B5-95D5-4F04-ACD4-73D208B8F9C5}"/>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AF552D64-AB1B-4E6B-BA6D-FC92E0C1DCC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263627340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6F604CC5-8C58-47D8-B536-BC78F98AB6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7164" y="5472013"/>
            <a:ext cx="3195270" cy="626400"/>
          </a:xfrm>
          <a:prstGeom prst="rect">
            <a:avLst/>
          </a:prstGeom>
        </p:spPr>
      </p:pic>
      <p:sp>
        <p:nvSpPr>
          <p:cNvPr id="8" name="Zástupný symbol pro text 17">
            <a:extLst>
              <a:ext uri="{FF2B5EF4-FFF2-40B4-BE49-F238E27FC236}">
                <a16:creationId xmlns:a16="http://schemas.microsoft.com/office/drawing/2014/main" id="{C2CAC7A8-7794-43BA-AA31-A0DD46EA0775}"/>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0EBBC18C-E36F-49EB-8FCC-FE26162918B3}"/>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C5A5CAB2-B3DE-4545-9E8E-FC31017A61F5}"/>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F241BDCC-8496-4E5F-87FC-AB50107CFE8B}"/>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76747363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a:t>
            </a:r>
            <a:r>
              <a:rPr lang="en-US" sz="3500" cap="none" baseline="0" noProof="0">
                <a:solidFill>
                  <a:schemeClr val="tx1"/>
                </a:solidFill>
                <a:latin typeface="+mj-lt"/>
              </a:rPr>
              <a:t>www.ysoft.com </a:t>
            </a:r>
            <a:endParaRPr lang="en-US" sz="3500" cap="none" baseline="0">
              <a:solidFill>
                <a:srgbClr val="000000"/>
              </a:solidFill>
              <a:latin typeface="+mj-lt"/>
            </a:endParaRP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F38ED075-98FB-4C14-8865-1947DD3A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87164" y="5472013"/>
            <a:ext cx="3195270" cy="626400"/>
          </a:xfrm>
          <a:prstGeom prst="rect">
            <a:avLst/>
          </a:prstGeom>
        </p:spPr>
      </p:pic>
    </p:spTree>
    <p:extLst>
      <p:ext uri="{BB962C8B-B14F-4D97-AF65-F5344CB8AC3E}">
        <p14:creationId xmlns:p14="http://schemas.microsoft.com/office/powerpoint/2010/main" val="11402473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D36AA06A-C834-49C1-8172-7B08B41ADE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1249" y="4741605"/>
            <a:ext cx="2955927" cy="1357958"/>
          </a:xfrm>
          <a:prstGeom prst="rect">
            <a:avLst/>
          </a:prstGeom>
        </p:spPr>
      </p:pic>
      <p:sp>
        <p:nvSpPr>
          <p:cNvPr id="8" name="TextovéPole 7">
            <a:extLst>
              <a:ext uri="{FF2B5EF4-FFF2-40B4-BE49-F238E27FC236}">
                <a16:creationId xmlns:a16="http://schemas.microsoft.com/office/drawing/2014/main" id="{9FEA7842-646A-4208-A1F8-A2A33E4E4C87}"/>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88C72698-772E-4C04-A43C-4FFB55E6D7B0}"/>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0DD70886-2306-4E6B-98C3-47A3509BFE16}"/>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B87E917D-1DD9-4BD6-A73A-5729640E5EE4}"/>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9FEA6B7D-221A-49FB-9E43-98CB167FF746}"/>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427258653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D36AA06A-C834-49C1-8172-7B08B41ADE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1249" y="4741605"/>
            <a:ext cx="2955927" cy="1357958"/>
          </a:xfrm>
          <a:prstGeom prst="rect">
            <a:avLst/>
          </a:prstGeom>
        </p:spPr>
      </p:pic>
      <p:sp>
        <p:nvSpPr>
          <p:cNvPr id="8" name="Zástupný symbol pro text 17">
            <a:extLst>
              <a:ext uri="{FF2B5EF4-FFF2-40B4-BE49-F238E27FC236}">
                <a16:creationId xmlns:a16="http://schemas.microsoft.com/office/drawing/2014/main" id="{864DD25D-FFA0-42BB-A6DC-D769141622F1}"/>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45B97748-E746-453F-9FFA-83F17D99FE3E}"/>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DDDAC374-45C6-41CD-8A6D-6F951687B8EC}"/>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74A1C2EB-6915-4185-9F22-5358D1AB4B5A}"/>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55563274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a:t>
            </a:r>
            <a:r>
              <a:rPr lang="en-US" sz="3500" cap="none" baseline="0" noProof="0">
                <a:solidFill>
                  <a:schemeClr val="tx1"/>
                </a:solidFill>
                <a:latin typeface="+mj-lt"/>
              </a:rPr>
              <a:t>www.ysoft.com </a:t>
            </a:r>
            <a:endParaRPr lang="en-US" sz="3500" cap="none" baseline="0">
              <a:solidFill>
                <a:srgbClr val="000000"/>
              </a:solidFill>
              <a:latin typeface="+mj-lt"/>
            </a:endParaRP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D5CA89E5-5482-4BA9-AA00-F0737BB98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1249" y="4741605"/>
            <a:ext cx="2955927" cy="1357958"/>
          </a:xfrm>
          <a:prstGeom prst="rect">
            <a:avLst/>
          </a:prstGeom>
        </p:spPr>
      </p:pic>
    </p:spTree>
    <p:extLst>
      <p:ext uri="{BB962C8B-B14F-4D97-AF65-F5344CB8AC3E}">
        <p14:creationId xmlns:p14="http://schemas.microsoft.com/office/powerpoint/2010/main" val="2640513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chemeClr val="bg1"/>
                </a:solidFill>
                <a:latin typeface="+mj-lt"/>
              </a:rPr>
              <a:t>Visit us at </a:t>
            </a:r>
            <a:r>
              <a:rPr lang="en-US" sz="3500" cap="none" baseline="0" noProof="0">
                <a:solidFill>
                  <a:schemeClr val="bg1"/>
                </a:solidFill>
                <a:latin typeface="+mj-lt"/>
              </a:rPr>
              <a:t>www.ysoft.com </a:t>
            </a:r>
            <a:endParaRPr lang="en-US" sz="3500" cap="none" baseline="0">
              <a:solidFill>
                <a:schemeClr val="bg1"/>
              </a:solidFill>
              <a:latin typeface="+mj-lt"/>
            </a:endParaRP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t>Thank</a:t>
            </a:r>
            <a:r>
              <a:rPr lang="en-US"/>
              <a:t> </a:t>
            </a:r>
            <a:r>
              <a:rPr lang="en-US" noProof="0"/>
              <a:t>you</a:t>
            </a:r>
            <a:r>
              <a:rPr lang="en-US"/>
              <a:t>!</a:t>
            </a:r>
          </a:p>
        </p:txBody>
      </p:sp>
    </p:spTree>
    <p:extLst>
      <p:ext uri="{BB962C8B-B14F-4D97-AF65-F5344CB8AC3E}">
        <p14:creationId xmlns:p14="http://schemas.microsoft.com/office/powerpoint/2010/main" val="2101007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B3ACC957-6D93-4E2C-8944-62A7162853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3233" y="5478649"/>
            <a:ext cx="1522175" cy="625292"/>
          </a:xfrm>
          <a:prstGeom prst="rect">
            <a:avLst/>
          </a:prstGeom>
        </p:spPr>
      </p:pic>
      <p:sp>
        <p:nvSpPr>
          <p:cNvPr id="8" name="TextovéPole 7">
            <a:extLst>
              <a:ext uri="{FF2B5EF4-FFF2-40B4-BE49-F238E27FC236}">
                <a16:creationId xmlns:a16="http://schemas.microsoft.com/office/drawing/2014/main" id="{E1B803AF-0D23-47F4-9607-92788BF9D05B}"/>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EB615ADA-E6EF-462A-B683-86F69F06F27E}"/>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B26C4393-BA1B-46AE-8214-89B9880DD414}"/>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632F2E01-90ED-4492-A516-D9D1531F1FCA}"/>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35781B60-9BA4-4810-9EBE-943AC911BB58}"/>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711305554"/>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B3ACC957-6D93-4E2C-8944-62A7162853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3233" y="5478649"/>
            <a:ext cx="1522175" cy="625292"/>
          </a:xfrm>
          <a:prstGeom prst="rect">
            <a:avLst/>
          </a:prstGeom>
        </p:spPr>
      </p:pic>
      <p:sp>
        <p:nvSpPr>
          <p:cNvPr id="8" name="Zástupný symbol pro text 17">
            <a:extLst>
              <a:ext uri="{FF2B5EF4-FFF2-40B4-BE49-F238E27FC236}">
                <a16:creationId xmlns:a16="http://schemas.microsoft.com/office/drawing/2014/main" id="{E69BE2A8-F016-4A65-884C-5A4AC1B919B4}"/>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FA27C485-0AEE-420E-995A-2C78D682D33E}"/>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D5AC6D13-9D89-47C8-A524-045EBDD7A98F}"/>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937E6C41-B73B-4EE2-AB52-07DFABB6FFEA}"/>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1161319678"/>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a:t>
            </a:r>
            <a:r>
              <a:rPr lang="en-US" sz="3500" cap="none" baseline="0" noProof="0">
                <a:solidFill>
                  <a:schemeClr val="tx1"/>
                </a:solidFill>
                <a:latin typeface="+mj-lt"/>
              </a:rPr>
              <a:t>www.ysoft.com </a:t>
            </a:r>
            <a:endParaRPr lang="en-US" sz="3500" cap="none" baseline="0">
              <a:solidFill>
                <a:srgbClr val="000000"/>
              </a:solidFill>
              <a:latin typeface="+mj-lt"/>
            </a:endParaRP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CA3C391F-EBF8-4181-B95B-F39F328443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3233" y="5478649"/>
            <a:ext cx="1522175" cy="625292"/>
          </a:xfrm>
          <a:prstGeom prst="rect">
            <a:avLst/>
          </a:prstGeom>
        </p:spPr>
      </p:pic>
    </p:spTree>
    <p:extLst>
      <p:ext uri="{BB962C8B-B14F-4D97-AF65-F5344CB8AC3E}">
        <p14:creationId xmlns:p14="http://schemas.microsoft.com/office/powerpoint/2010/main" val="26049290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0692B297-E9AC-4649-90E6-0DDE069839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033" y="5464940"/>
            <a:ext cx="1755870" cy="625292"/>
          </a:xfrm>
          <a:prstGeom prst="rect">
            <a:avLst/>
          </a:prstGeom>
        </p:spPr>
      </p:pic>
      <p:sp>
        <p:nvSpPr>
          <p:cNvPr id="8" name="TextovéPole 7">
            <a:extLst>
              <a:ext uri="{FF2B5EF4-FFF2-40B4-BE49-F238E27FC236}">
                <a16:creationId xmlns:a16="http://schemas.microsoft.com/office/drawing/2014/main" id="{AC489832-FF59-40F0-9417-D5EBFE7AA441}"/>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097A906F-3979-48E0-92C3-A046E8AE878E}"/>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32AB52A3-5515-46F3-8931-B5981330FBE4}"/>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25BD89BF-9F2E-4DE6-B2CC-41DE3D1279C9}"/>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296F3501-D3D6-48D7-91B9-A5BEFB3765F6}"/>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82705245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0692B297-E9AC-4649-90E6-0DDE069839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033" y="5464940"/>
            <a:ext cx="1755870" cy="625292"/>
          </a:xfrm>
          <a:prstGeom prst="rect">
            <a:avLst/>
          </a:prstGeom>
        </p:spPr>
      </p:pic>
      <p:sp>
        <p:nvSpPr>
          <p:cNvPr id="8" name="Zástupný symbol pro text 17">
            <a:extLst>
              <a:ext uri="{FF2B5EF4-FFF2-40B4-BE49-F238E27FC236}">
                <a16:creationId xmlns:a16="http://schemas.microsoft.com/office/drawing/2014/main" id="{989AAE2D-4024-4638-BCBF-57A6EEE1F7B5}"/>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1C7170F3-7620-4BDB-BB7B-3F54F68091B9}"/>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221E4F88-1DD9-4AD0-8462-618E5933A348}"/>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C3CB631C-7565-43CF-B111-1BAFAFA5FEF6}"/>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110156355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a:t>
            </a:r>
            <a:r>
              <a:rPr lang="en-US" sz="3500" cap="none" baseline="0" noProof="0">
                <a:solidFill>
                  <a:schemeClr val="tx1"/>
                </a:solidFill>
                <a:latin typeface="+mj-lt"/>
              </a:rPr>
              <a:t>www.ysoft.com </a:t>
            </a:r>
            <a:endParaRPr lang="en-US" sz="3500" cap="none" baseline="0">
              <a:solidFill>
                <a:srgbClr val="000000"/>
              </a:solidFill>
              <a:latin typeface="+mj-lt"/>
            </a:endParaRP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AA1AC9F6-92D1-4052-BB55-CECC699E4B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033" y="5464940"/>
            <a:ext cx="1755870" cy="625292"/>
          </a:xfrm>
          <a:prstGeom prst="rect">
            <a:avLst/>
          </a:prstGeom>
        </p:spPr>
      </p:pic>
    </p:spTree>
    <p:extLst>
      <p:ext uri="{BB962C8B-B14F-4D97-AF65-F5344CB8AC3E}">
        <p14:creationId xmlns:p14="http://schemas.microsoft.com/office/powerpoint/2010/main" val="16825540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68D7DB2-F234-4C6C-B9C2-27BB077B2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1966" y="5465562"/>
            <a:ext cx="1219003" cy="625292"/>
          </a:xfrm>
          <a:prstGeom prst="rect">
            <a:avLst/>
          </a:prstGeom>
        </p:spPr>
      </p:pic>
      <p:sp>
        <p:nvSpPr>
          <p:cNvPr id="8" name="TextovéPole 7">
            <a:extLst>
              <a:ext uri="{FF2B5EF4-FFF2-40B4-BE49-F238E27FC236}">
                <a16:creationId xmlns:a16="http://schemas.microsoft.com/office/drawing/2014/main" id="{0CCA8E81-1BAF-4BE7-8157-9A1B0EF493EF}"/>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BB005738-08AC-48D0-B849-95E992742DB1}"/>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FCE291D4-BFF2-4BA7-A34F-D6907EEA07AC}"/>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DBB20D3E-A13F-4245-B32A-19A1FFD01EBE}"/>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F3ADC3E8-9521-4924-B579-97EFA7F49688}"/>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407599983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E68D7DB2-F234-4C6C-B9C2-27BB077B2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1966" y="5465562"/>
            <a:ext cx="1219003" cy="625292"/>
          </a:xfrm>
          <a:prstGeom prst="rect">
            <a:avLst/>
          </a:prstGeom>
        </p:spPr>
      </p:pic>
      <p:sp>
        <p:nvSpPr>
          <p:cNvPr id="8" name="Zástupný symbol pro text 17">
            <a:extLst>
              <a:ext uri="{FF2B5EF4-FFF2-40B4-BE49-F238E27FC236}">
                <a16:creationId xmlns:a16="http://schemas.microsoft.com/office/drawing/2014/main" id="{4B79FCE1-2899-4DFB-912B-6A4C4A7DECEE}"/>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ABDB059A-3220-40FD-9FCE-6FD0A98A422E}"/>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CD4ECD60-732D-4DB3-B08F-38DF8D2C48A2}"/>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B6EB9DC3-3261-4898-9273-98C22AC94696}"/>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163635505"/>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a:t>
            </a:r>
            <a:r>
              <a:rPr lang="en-US" sz="3500" cap="none" baseline="0" noProof="0">
                <a:solidFill>
                  <a:schemeClr val="tx1"/>
                </a:solidFill>
                <a:latin typeface="+mj-lt"/>
              </a:rPr>
              <a:t>www.ysoft.com </a:t>
            </a:r>
            <a:endParaRPr lang="en-US" sz="3500" cap="none" baseline="0">
              <a:solidFill>
                <a:srgbClr val="000000"/>
              </a:solidFill>
              <a:latin typeface="+mj-lt"/>
            </a:endParaRP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B48C798E-64AC-434F-A79A-299BA585E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1966" y="5465562"/>
            <a:ext cx="1219003" cy="625292"/>
          </a:xfrm>
          <a:prstGeom prst="rect">
            <a:avLst/>
          </a:prstGeom>
        </p:spPr>
      </p:pic>
    </p:spTree>
    <p:extLst>
      <p:ext uri="{BB962C8B-B14F-4D97-AF65-F5344CB8AC3E}">
        <p14:creationId xmlns:p14="http://schemas.microsoft.com/office/powerpoint/2010/main" val="29356337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art - confidential">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942184F2-6129-408B-9B2D-6366402451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207" y="5468309"/>
            <a:ext cx="2450639" cy="625292"/>
          </a:xfrm>
          <a:prstGeom prst="rect">
            <a:avLst/>
          </a:prstGeom>
        </p:spPr>
      </p:pic>
      <p:sp>
        <p:nvSpPr>
          <p:cNvPr id="8" name="TextovéPole 7">
            <a:extLst>
              <a:ext uri="{FF2B5EF4-FFF2-40B4-BE49-F238E27FC236}">
                <a16:creationId xmlns:a16="http://schemas.microsoft.com/office/drawing/2014/main" id="{39C8AEFC-623C-4226-BE2B-9C4C063FE48C}"/>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tx1"/>
                </a:solidFill>
                <a:latin typeface="+mj-lt"/>
              </a:rPr>
              <a:t>confidential</a:t>
            </a:r>
          </a:p>
        </p:txBody>
      </p:sp>
      <p:sp>
        <p:nvSpPr>
          <p:cNvPr id="10" name="Zástupný symbol pro text 17">
            <a:extLst>
              <a:ext uri="{FF2B5EF4-FFF2-40B4-BE49-F238E27FC236}">
                <a16:creationId xmlns:a16="http://schemas.microsoft.com/office/drawing/2014/main" id="{1183DCD7-0CE9-4E93-A4F6-44BA484FCD3E}"/>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1" name="Zástupný symbol pro text 17">
            <a:extLst>
              <a:ext uri="{FF2B5EF4-FFF2-40B4-BE49-F238E27FC236}">
                <a16:creationId xmlns:a16="http://schemas.microsoft.com/office/drawing/2014/main" id="{0873C21E-3FB5-4959-9C11-1FF27D8C3EF4}"/>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14C74E69-C58E-4A67-994A-7C59F87D8329}"/>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3B9627C4-6794-4445-99FC-5615A5B8C754}"/>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3879491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2">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B0A80FE-816B-477D-A0BD-E3E41DF08A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0900" y="5742968"/>
            <a:ext cx="2954339" cy="349857"/>
          </a:xfrm>
          <a:prstGeom prst="rect">
            <a:avLst/>
          </a:prstGeom>
        </p:spPr>
      </p:pic>
      <p:sp>
        <p:nvSpPr>
          <p:cNvPr id="12" name="TextovéPole 11">
            <a:extLst>
              <a:ext uri="{FF2B5EF4-FFF2-40B4-BE49-F238E27FC236}">
                <a16:creationId xmlns:a16="http://schemas.microsoft.com/office/drawing/2014/main" id="{F9377EF2-92CF-4E9E-9778-0249B97F9A99}"/>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noProof="0">
                <a:solidFill>
                  <a:schemeClr val="bg1"/>
                </a:solidFill>
                <a:latin typeface="+mj-lt"/>
              </a:rPr>
              <a:t>Visit us at www.ysoft.com </a:t>
            </a:r>
          </a:p>
        </p:txBody>
      </p:sp>
      <p:sp>
        <p:nvSpPr>
          <p:cNvPr id="8" name="Zástupný symbol pro text 17">
            <a:extLst>
              <a:ext uri="{FF2B5EF4-FFF2-40B4-BE49-F238E27FC236}">
                <a16:creationId xmlns:a16="http://schemas.microsoft.com/office/drawing/2014/main" id="{D1E5DC7E-F3D8-469A-8C19-85B4CC5782BC}"/>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Presenter Name</a:t>
            </a:r>
          </a:p>
        </p:txBody>
      </p:sp>
      <p:sp>
        <p:nvSpPr>
          <p:cNvPr id="10" name="Nadpis 1">
            <a:extLst>
              <a:ext uri="{FF2B5EF4-FFF2-40B4-BE49-F238E27FC236}">
                <a16:creationId xmlns:a16="http://schemas.microsoft.com/office/drawing/2014/main" id="{DEDEB30F-F62E-4A05-8BF7-589E26575C92}"/>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Write your own ending</a:t>
            </a:r>
          </a:p>
        </p:txBody>
      </p:sp>
    </p:spTree>
    <p:extLst>
      <p:ext uri="{BB962C8B-B14F-4D97-AF65-F5344CB8AC3E}">
        <p14:creationId xmlns:p14="http://schemas.microsoft.com/office/powerpoint/2010/main" val="24668361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tart - public">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942184F2-6129-408B-9B2D-6366402451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207" y="5468309"/>
            <a:ext cx="2450639" cy="625292"/>
          </a:xfrm>
          <a:prstGeom prst="rect">
            <a:avLst/>
          </a:prstGeom>
        </p:spPr>
      </p:pic>
      <p:sp>
        <p:nvSpPr>
          <p:cNvPr id="8" name="Zástupný symbol pro text 17">
            <a:extLst>
              <a:ext uri="{FF2B5EF4-FFF2-40B4-BE49-F238E27FC236}">
                <a16:creationId xmlns:a16="http://schemas.microsoft.com/office/drawing/2014/main" id="{1F6E61D3-7CD4-45B9-9BA4-E6C29BAFD33B}"/>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City, Month, 2018</a:t>
            </a:r>
          </a:p>
        </p:txBody>
      </p:sp>
      <p:sp>
        <p:nvSpPr>
          <p:cNvPr id="10" name="Zástupný symbol pro text 17">
            <a:extLst>
              <a:ext uri="{FF2B5EF4-FFF2-40B4-BE49-F238E27FC236}">
                <a16:creationId xmlns:a16="http://schemas.microsoft.com/office/drawing/2014/main" id="{83107273-717E-4025-A837-948E3F6A2E8C}"/>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tx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9334F2B8-93DA-4587-B9E2-D29C765EAA6B}"/>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tx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1F00E590-59DE-470B-96A4-E62DCC8B4D52}"/>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rgbClr val="000000"/>
                </a:solidFill>
              </a:defRPr>
            </a:lvl1pPr>
          </a:lstStyle>
          <a:p>
            <a:r>
              <a:rPr lang="en-US" noProof="0"/>
              <a:t>PRESENTATION TITLE</a:t>
            </a:r>
          </a:p>
        </p:txBody>
      </p:sp>
    </p:spTree>
    <p:extLst>
      <p:ext uri="{BB962C8B-B14F-4D97-AF65-F5344CB8AC3E}">
        <p14:creationId xmlns:p14="http://schemas.microsoft.com/office/powerpoint/2010/main" val="1190650732"/>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rgbClr val="000000"/>
                </a:solidFill>
                <a:latin typeface="+mj-lt"/>
              </a:rPr>
              <a:t>Visit us at </a:t>
            </a:r>
            <a:r>
              <a:rPr lang="en-US" sz="3500" cap="none" baseline="0" noProof="0">
                <a:solidFill>
                  <a:schemeClr val="tx1"/>
                </a:solidFill>
                <a:latin typeface="+mj-lt"/>
              </a:rPr>
              <a:t>www.ysoft.com </a:t>
            </a:r>
            <a:endParaRPr lang="en-US" sz="3500" cap="none" baseline="0">
              <a:solidFill>
                <a:srgbClr val="000000"/>
              </a:solidFill>
              <a:latin typeface="+mj-lt"/>
            </a:endParaRP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rgbClr val="000000"/>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rgbClr val="000000"/>
                </a:solidFill>
              </a:rPr>
              <a:t>Thank</a:t>
            </a:r>
            <a:r>
              <a:rPr lang="en-US">
                <a:solidFill>
                  <a:srgbClr val="000000"/>
                </a:solidFill>
              </a:rPr>
              <a:t> </a:t>
            </a:r>
            <a:r>
              <a:rPr lang="en-US" noProof="0">
                <a:solidFill>
                  <a:srgbClr val="000000"/>
                </a:solidFill>
              </a:rPr>
              <a:t>you</a:t>
            </a:r>
            <a:r>
              <a:rPr lang="en-US">
                <a:solidFill>
                  <a:srgbClr val="000000"/>
                </a:solidFill>
              </a:rPr>
              <a:t>!</a:t>
            </a:r>
          </a:p>
        </p:txBody>
      </p:sp>
      <p:pic>
        <p:nvPicPr>
          <p:cNvPr id="6" name="Obrázek 8">
            <a:extLst>
              <a:ext uri="{FF2B5EF4-FFF2-40B4-BE49-F238E27FC236}">
                <a16:creationId xmlns:a16="http://schemas.microsoft.com/office/drawing/2014/main" id="{9D811BAE-07E8-402C-A807-5B584581BD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3207" y="5468309"/>
            <a:ext cx="2450639" cy="625292"/>
          </a:xfrm>
          <a:prstGeom prst="rect">
            <a:avLst/>
          </a:prstGeom>
        </p:spPr>
      </p:pic>
    </p:spTree>
    <p:extLst>
      <p:ext uri="{BB962C8B-B14F-4D97-AF65-F5344CB8AC3E}">
        <p14:creationId xmlns:p14="http://schemas.microsoft.com/office/powerpoint/2010/main" val="37766196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401637" y="1826988"/>
            <a:ext cx="11407776" cy="1705833"/>
          </a:xfrm>
          <a:prstGeom prst="rect">
            <a:avLst/>
          </a:prstGeom>
        </p:spPr>
        <p:txBody>
          <a:bodyPr wrap="square" lIns="108000" tIns="72000" rIns="108000" bIns="72000">
            <a:spAutoFit/>
          </a:bodyPr>
          <a:lstStyle>
            <a:lvl1pPr marL="180000" indent="-180000">
              <a:spcBef>
                <a:spcPts val="0"/>
              </a:spcBef>
              <a:spcAft>
                <a:spcPts val="600"/>
              </a:spcAft>
              <a:buClr>
                <a:schemeClr val="accent1"/>
              </a:buClr>
              <a:defRPr sz="2400">
                <a:solidFill>
                  <a:srgbClr val="000000"/>
                </a:solidFill>
                <a:latin typeface="Nudista Light" panose="02000000000000000000" pitchFamily="50" charset="0"/>
              </a:defRPr>
            </a:lvl1pPr>
            <a:lvl2pPr marL="360000" indent="-180000">
              <a:spcBef>
                <a:spcPts val="0"/>
              </a:spcBef>
              <a:spcAft>
                <a:spcPts val="600"/>
              </a:spcAft>
              <a:defRPr sz="2400">
                <a:solidFill>
                  <a:schemeClr val="tx2">
                    <a:lumMod val="50000"/>
                  </a:schemeClr>
                </a:solidFill>
                <a:latin typeface="Nudista Light" panose="02000000000000000000" pitchFamily="50" charset="0"/>
              </a:defRPr>
            </a:lvl2pPr>
            <a:lvl3pPr marL="540000" indent="-180000">
              <a:spcBef>
                <a:spcPts val="0"/>
              </a:spcBef>
              <a:spcAft>
                <a:spcPts val="600"/>
              </a:spcAft>
              <a:defRPr sz="2400">
                <a:solidFill>
                  <a:srgbClr val="7F7F7F"/>
                </a:solidFill>
                <a:latin typeface="Nudista Light" panose="02000000000000000000" pitchFamily="50" charset="0"/>
              </a:defRPr>
            </a:lvl3pPr>
            <a:lvl4pPr marL="720000" indent="-180000">
              <a:spcBef>
                <a:spcPts val="0"/>
              </a:spcBef>
              <a:spcAft>
                <a:spcPts val="600"/>
              </a:spcAft>
              <a:defRPr sz="2400">
                <a:solidFill>
                  <a:schemeClr val="tx2">
                    <a:lumMod val="60000"/>
                    <a:lumOff val="40000"/>
                  </a:schemeClr>
                </a:solidFill>
                <a:latin typeface="Nudista Light" panose="02000000000000000000" pitchFamily="50" charset="0"/>
              </a:defRPr>
            </a:lvl4pPr>
            <a:lvl5pPr marL="720000" indent="0">
              <a:buNone/>
              <a:defRPr sz="24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06980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 column key text or big picture">
    <p:spTree>
      <p:nvGrpSpPr>
        <p:cNvPr id="1" name=""/>
        <p:cNvGrpSpPr/>
        <p:nvPr/>
      </p:nvGrpSpPr>
      <p:grpSpPr>
        <a:xfrm>
          <a:off x="0" y="0"/>
          <a:ext cx="0" cy="0"/>
          <a:chOff x="0" y="0"/>
          <a:chExt cx="0" cy="0"/>
        </a:xfrm>
      </p:grpSpPr>
      <p:sp>
        <p:nvSpPr>
          <p:cNvPr id="8" name="Zástupný symbol pro obsah 7">
            <a:extLst>
              <a:ext uri="{FF2B5EF4-FFF2-40B4-BE49-F238E27FC236}">
                <a16:creationId xmlns:a16="http://schemas.microsoft.com/office/drawing/2014/main" id="{08F16F58-15FA-4C0F-9C95-F88FF70AFA40}"/>
              </a:ext>
            </a:extLst>
          </p:cNvPr>
          <p:cNvSpPr>
            <a:spLocks noGrp="1"/>
          </p:cNvSpPr>
          <p:nvPr>
            <p:ph sz="quarter" idx="24" hasCustomPrompt="1"/>
          </p:nvPr>
        </p:nvSpPr>
        <p:spPr>
          <a:xfrm>
            <a:off x="515938" y="1736725"/>
            <a:ext cx="11160125"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message or Key question with highlighted text                 (Use orange for the right word) or visual content</a:t>
            </a:r>
          </a:p>
        </p:txBody>
      </p:sp>
      <p:sp>
        <p:nvSpPr>
          <p:cNvPr id="5" name="Zástupný symbol pro text 17">
            <a:extLst>
              <a:ext uri="{FF2B5EF4-FFF2-40B4-BE49-F238E27FC236}">
                <a16:creationId xmlns:a16="http://schemas.microsoft.com/office/drawing/2014/main" id="{999D9DDC-DECF-48EB-8758-E9EB4386428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216894360"/>
      </p:ext>
    </p:extLst>
  </p:cSld>
  <p:clrMapOvr>
    <a:masterClrMapping/>
  </p:clrMapOvr>
  <p:extLst>
    <p:ext uri="{DCECCB84-F9BA-43D5-87BE-67443E8EF086}">
      <p15:sldGuideLst xmlns:p15="http://schemas.microsoft.com/office/powerpoint/2012/main">
        <p15:guide id="5" orient="horz" pos="3793">
          <p15:clr>
            <a:srgbClr val="FBAE40"/>
          </p15:clr>
        </p15:guide>
        <p15:guide id="6" orient="horz" pos="109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 column quotation">
    <p:spTree>
      <p:nvGrpSpPr>
        <p:cNvPr id="1" name=""/>
        <p:cNvGrpSpPr/>
        <p:nvPr/>
      </p:nvGrpSpPr>
      <p:grpSpPr>
        <a:xfrm>
          <a:off x="0" y="0"/>
          <a:ext cx="0" cy="0"/>
          <a:chOff x="0" y="0"/>
          <a:chExt cx="0" cy="0"/>
        </a:xfrm>
      </p:grpSpPr>
      <p:sp>
        <p:nvSpPr>
          <p:cNvPr id="8" name="Zástupný symbol obrázku 7">
            <a:extLst>
              <a:ext uri="{FF2B5EF4-FFF2-40B4-BE49-F238E27FC236}">
                <a16:creationId xmlns:a16="http://schemas.microsoft.com/office/drawing/2014/main" id="{3CCB8EF0-75E8-4BE7-BDE3-FD277EF9E5CE}"/>
              </a:ext>
            </a:extLst>
          </p:cNvPr>
          <p:cNvSpPr>
            <a:spLocks noGrp="1"/>
          </p:cNvSpPr>
          <p:nvPr>
            <p:ph type="pic" sz="quarter" idx="14" hasCustomPrompt="1"/>
          </p:nvPr>
        </p:nvSpPr>
        <p:spPr>
          <a:xfrm>
            <a:off x="1205093" y="2222677"/>
            <a:ext cx="395107" cy="366014"/>
          </a:xfrm>
          <a:prstGeom prst="rect">
            <a:avLst/>
          </a:prstGeom>
          <a:blipFill>
            <a:blip r:embed="rId2"/>
            <a:stretch>
              <a:fillRect/>
            </a:stretch>
          </a:blipFill>
        </p:spPr>
        <p:txBody>
          <a:bodyPr/>
          <a:lstStyle>
            <a:lvl1pPr marL="0" indent="0">
              <a:buNone/>
              <a:defRPr sz="800"/>
            </a:lvl1pPr>
          </a:lstStyle>
          <a:p>
            <a:r>
              <a:rPr lang="en-US" noProof="0"/>
              <a:t> </a:t>
            </a:r>
          </a:p>
        </p:txBody>
      </p:sp>
      <p:sp>
        <p:nvSpPr>
          <p:cNvPr id="9" name="Zástupný symbol pro text 17">
            <a:extLst>
              <a:ext uri="{FF2B5EF4-FFF2-40B4-BE49-F238E27FC236}">
                <a16:creationId xmlns:a16="http://schemas.microsoft.com/office/drawing/2014/main" id="{75741031-84AC-4C84-8D3A-EBCC2E798881}"/>
              </a:ext>
            </a:extLst>
          </p:cNvPr>
          <p:cNvSpPr>
            <a:spLocks noGrp="1"/>
          </p:cNvSpPr>
          <p:nvPr>
            <p:ph type="body" sz="quarter" idx="26" hasCustomPrompt="1"/>
          </p:nvPr>
        </p:nvSpPr>
        <p:spPr>
          <a:xfrm>
            <a:off x="1603198" y="2442993"/>
            <a:ext cx="6705424" cy="2430984"/>
          </a:xfrm>
          <a:prstGeom prst="rect">
            <a:avLst/>
          </a:prstGeom>
        </p:spPr>
        <p:txBody>
          <a:bodyPr wrap="square" lIns="108000" tIns="72000" rIns="108000" bIns="72000">
            <a:noAutofit/>
          </a:bodyPr>
          <a:lstStyle>
            <a:lvl1pPr marL="0" indent="0" algn="l">
              <a:spcBef>
                <a:spcPts val="0"/>
              </a:spcBef>
              <a:spcAft>
                <a:spcPts val="600"/>
              </a:spcAft>
              <a:buNone/>
              <a:defRPr sz="2700" b="0" cap="none" baseline="0">
                <a:solidFill>
                  <a:schemeClr val="tx2">
                    <a:lumMod val="50000"/>
                  </a:schemeClr>
                </a:solidFill>
                <a:latin typeface="Nudista Light" panose="02000000000000000000" pitchFamily="50" charset="0"/>
              </a:defRPr>
            </a:lvl1pPr>
          </a:lstStyle>
          <a:p>
            <a:pPr lvl="0"/>
            <a:r>
              <a:rPr lang="en-US" noProof="0"/>
              <a:t>Write the quotation here: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 </a:t>
            </a:r>
            <a:r>
              <a:rPr lang="en-US" noProof="0" err="1"/>
              <a:t>Nec</a:t>
            </a:r>
            <a:r>
              <a:rPr lang="en-US" noProof="0"/>
              <a:t> </a:t>
            </a:r>
            <a:r>
              <a:rPr lang="en-US" noProof="0" err="1"/>
              <a:t>patrioque</a:t>
            </a:r>
            <a:r>
              <a:rPr lang="en-US" noProof="0"/>
              <a:t> </a:t>
            </a:r>
            <a:r>
              <a:rPr lang="en-US" noProof="0" err="1"/>
              <a:t>voluptatibus</a:t>
            </a:r>
            <a:r>
              <a:rPr lang="en-US" noProof="0"/>
              <a:t> id, cu </a:t>
            </a:r>
            <a:r>
              <a:rPr lang="en-US" noProof="0" err="1"/>
              <a:t>graece</a:t>
            </a:r>
            <a:r>
              <a:rPr lang="en-US" noProof="0"/>
              <a:t> </a:t>
            </a:r>
            <a:r>
              <a:rPr lang="en-US" noProof="0" err="1"/>
              <a:t>nonumes</a:t>
            </a:r>
            <a:r>
              <a:rPr lang="en-US" noProof="0"/>
              <a:t> </a:t>
            </a:r>
            <a:r>
              <a:rPr lang="en-US" noProof="0" err="1"/>
              <a:t>eligendi</a:t>
            </a:r>
            <a:r>
              <a:rPr lang="en-US" noProof="0"/>
              <a:t> vim, </a:t>
            </a:r>
            <a:r>
              <a:rPr lang="en-US" noProof="0" err="1"/>
              <a:t>electram</a:t>
            </a:r>
            <a:r>
              <a:rPr lang="en-US" noProof="0"/>
              <a:t> </a:t>
            </a:r>
            <a:r>
              <a:rPr lang="en-US" noProof="0" err="1"/>
              <a:t>gubergren</a:t>
            </a:r>
            <a:r>
              <a:rPr lang="en-US" noProof="0"/>
              <a:t>. </a:t>
            </a:r>
          </a:p>
        </p:txBody>
      </p:sp>
      <p:sp>
        <p:nvSpPr>
          <p:cNvPr id="6" name="Zástupný symbol pro text 17">
            <a:extLst>
              <a:ext uri="{FF2B5EF4-FFF2-40B4-BE49-F238E27FC236}">
                <a16:creationId xmlns:a16="http://schemas.microsoft.com/office/drawing/2014/main" id="{A6206A9F-B5A2-482A-BF76-90FC5206A6C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0FE91831-D281-43EC-B4AF-8214958DE39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7842635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rgbClr val="000000"/>
                </a:solidFill>
                <a:latin typeface="Nudista Light" panose="020000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t>
            </a:r>
            <a:r>
              <a:rPr lang="en-US" noProof="0" err="1"/>
              <a:t>antiopam</a:t>
            </a:r>
            <a:r>
              <a:rPr lang="en-US" noProof="0"/>
              <a:t> argumentum </a:t>
            </a:r>
            <a:r>
              <a:rPr lang="en-US" noProof="0" err="1"/>
              <a:t>mel</a:t>
            </a:r>
            <a:r>
              <a:rPr lang="en-US" noProof="0"/>
              <a:t>. </a:t>
            </a:r>
            <a:r>
              <a:rPr lang="en-US" noProof="0" err="1"/>
              <a:t>Hinc</a:t>
            </a:r>
            <a:r>
              <a:rPr lang="en-US" noProof="0"/>
              <a:t> </a:t>
            </a:r>
            <a:r>
              <a:rPr lang="en-US" noProof="0" err="1"/>
              <a:t>inani</a:t>
            </a:r>
            <a:r>
              <a:rPr lang="en-US" noProof="0"/>
              <a:t> </a:t>
            </a:r>
            <a:r>
              <a:rPr lang="en-US" noProof="0" err="1"/>
              <a:t>mentitum</a:t>
            </a:r>
            <a:r>
              <a:rPr lang="en-US" noProof="0"/>
              <a:t> quo an, vis </a:t>
            </a:r>
            <a:r>
              <a:rPr lang="en-US" noProof="0" err="1"/>
              <a:t>munere</a:t>
            </a:r>
            <a:r>
              <a:rPr lang="en-US" noProof="0"/>
              <a:t> </a:t>
            </a:r>
            <a:r>
              <a:rPr lang="en-US" noProof="0" err="1"/>
              <a:t>pertinax</a:t>
            </a:r>
            <a:r>
              <a:rPr lang="en-US" noProof="0"/>
              <a:t> argumentum ne.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401635" y="3134575"/>
            <a:ext cx="7511875" cy="450105"/>
          </a:xfrm>
          <a:prstGeom prst="rect">
            <a:avLst/>
          </a:prstGeom>
        </p:spPr>
        <p:txBody>
          <a:bodyPr wrap="square" lIns="108000" tIns="72000" rIns="108000" bIns="72000">
            <a:spAutoFit/>
          </a:bodyPr>
          <a:lstStyle>
            <a:lvl1pPr marL="0" indent="0">
              <a:spcBef>
                <a:spcPts val="0"/>
              </a:spcBef>
              <a:buNone/>
              <a:defRPr sz="2200" b="0" cap="all" baseline="0">
                <a:solidFill>
                  <a:schemeClr val="accent1"/>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401635" y="1643034"/>
            <a:ext cx="7511875" cy="976403"/>
          </a:xfrm>
          <a:prstGeom prst="rect">
            <a:avLst/>
          </a:prstGeom>
        </p:spPr>
        <p:txBody>
          <a:bodyPr wrap="square" lIns="108000" tIns="72000" rIns="108000" bIns="72000">
            <a:spAutoFit/>
          </a:bodyPr>
          <a:lstStyle>
            <a:lvl1pPr marL="0" indent="0">
              <a:spcBef>
                <a:spcPts val="0"/>
              </a:spcBef>
              <a:buNone/>
              <a:defRPr sz="3000" b="1" cap="all" baseline="0">
                <a:solidFill>
                  <a:schemeClr val="tx2">
                    <a:lumMod val="50000"/>
                  </a:schemeClr>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401635"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109488706"/>
      </p:ext>
    </p:extLst>
  </p:cSld>
  <p:clrMapOvr>
    <a:masterClrMapping/>
  </p:clrMapOvr>
  <p:extLst>
    <p:ext uri="{DCECCB84-F9BA-43D5-87BE-67443E8EF086}">
      <p15:sldGuideLst xmlns:p15="http://schemas.microsoft.com/office/powerpoint/2012/main">
        <p15:guide id="1" pos="490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 columns bullet points 1">
    <p:spTree>
      <p:nvGrpSpPr>
        <p:cNvPr id="1" name=""/>
        <p:cNvGrpSpPr/>
        <p:nvPr/>
      </p:nvGrpSpPr>
      <p:grpSpPr>
        <a:xfrm>
          <a:off x="0" y="0"/>
          <a:ext cx="0" cy="0"/>
          <a:chOff x="0" y="0"/>
          <a:chExt cx="0" cy="0"/>
        </a:xfrm>
      </p:grpSpPr>
      <p:sp>
        <p:nvSpPr>
          <p:cNvPr id="14" name="Zástupný symbol pro obsah 12">
            <a:extLst>
              <a:ext uri="{FF2B5EF4-FFF2-40B4-BE49-F238E27FC236}">
                <a16:creationId xmlns:a16="http://schemas.microsoft.com/office/drawing/2014/main" id="{A7CEB4B9-2003-4297-A1E8-CA4966765A56}"/>
              </a:ext>
            </a:extLst>
          </p:cNvPr>
          <p:cNvSpPr>
            <a:spLocks noGrp="1"/>
          </p:cNvSpPr>
          <p:nvPr>
            <p:ph sz="quarter" idx="20" hasCustomPrompt="1"/>
          </p:nvPr>
        </p:nvSpPr>
        <p:spPr>
          <a:xfrm>
            <a:off x="6311902"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latin typeface="Nudista Light" panose="02000000000000000000" pitchFamily="50" charset="0"/>
              </a:defRPr>
            </a:lvl1pPr>
            <a:lvl2pPr marL="288000" indent="-144000">
              <a:spcBef>
                <a:spcPts val="0"/>
              </a:spcBef>
              <a:spcAft>
                <a:spcPts val="600"/>
              </a:spcAft>
              <a:defRPr sz="2000">
                <a:solidFill>
                  <a:schemeClr val="tx2">
                    <a:lumMod val="50000"/>
                  </a:schemeClr>
                </a:solidFill>
                <a:latin typeface="Nudista Light" panose="02000000000000000000" pitchFamily="50" charset="0"/>
              </a:defRPr>
            </a:lvl2pPr>
            <a:lvl3pPr marL="432000" indent="-144000">
              <a:spcBef>
                <a:spcPts val="0"/>
              </a:spcBef>
              <a:spcAft>
                <a:spcPts val="600"/>
              </a:spcAft>
              <a:defRPr sz="2000">
                <a:solidFill>
                  <a:srgbClr val="7F7F7F"/>
                </a:solidFill>
                <a:latin typeface="Nudista Light" panose="02000000000000000000" pitchFamily="50" charset="0"/>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1" name="Zástupný symbol pro text 17">
            <a:extLst>
              <a:ext uri="{FF2B5EF4-FFF2-40B4-BE49-F238E27FC236}">
                <a16:creationId xmlns:a16="http://schemas.microsoft.com/office/drawing/2014/main" id="{700A4B15-CA5E-4505-B10C-4C7CA88F6C8E}"/>
              </a:ext>
            </a:extLst>
          </p:cNvPr>
          <p:cNvSpPr>
            <a:spLocks noGrp="1"/>
          </p:cNvSpPr>
          <p:nvPr>
            <p:ph type="body" sz="quarter" idx="18" hasCustomPrompt="1"/>
          </p:nvPr>
        </p:nvSpPr>
        <p:spPr>
          <a:xfrm>
            <a:off x="6311900"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3" name="Zástupný symbol pro obsah 12">
            <a:extLst>
              <a:ext uri="{FF2B5EF4-FFF2-40B4-BE49-F238E27FC236}">
                <a16:creationId xmlns:a16="http://schemas.microsoft.com/office/drawing/2014/main" id="{092A3FDF-1AB5-4BB3-A711-9954CD9FF87F}"/>
              </a:ext>
            </a:extLst>
          </p:cNvPr>
          <p:cNvSpPr>
            <a:spLocks noGrp="1"/>
          </p:cNvSpPr>
          <p:nvPr>
            <p:ph sz="quarter" idx="19" hasCustomPrompt="1"/>
          </p:nvPr>
        </p:nvSpPr>
        <p:spPr>
          <a:xfrm>
            <a:off x="515938"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latin typeface="Nudista Light" panose="02000000000000000000" pitchFamily="50" charset="0"/>
              </a:defRPr>
            </a:lvl1pPr>
            <a:lvl2pPr marL="288000" indent="-144000">
              <a:spcBef>
                <a:spcPts val="0"/>
              </a:spcBef>
              <a:spcAft>
                <a:spcPts val="600"/>
              </a:spcAft>
              <a:defRPr sz="2000">
                <a:solidFill>
                  <a:schemeClr val="tx2">
                    <a:lumMod val="50000"/>
                  </a:schemeClr>
                </a:solidFill>
                <a:latin typeface="Nudista Light" panose="02000000000000000000" pitchFamily="50" charset="0"/>
              </a:defRPr>
            </a:lvl2pPr>
            <a:lvl3pPr marL="432000" indent="-144000">
              <a:spcBef>
                <a:spcPts val="0"/>
              </a:spcBef>
              <a:spcAft>
                <a:spcPts val="600"/>
              </a:spcAft>
              <a:defRPr sz="2000">
                <a:solidFill>
                  <a:srgbClr val="7F7F7F"/>
                </a:solidFill>
                <a:latin typeface="Nudista Light" panose="02000000000000000000" pitchFamily="50" charset="0"/>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7" name="Zástupný symbol pro text 17">
            <a:extLst>
              <a:ext uri="{FF2B5EF4-FFF2-40B4-BE49-F238E27FC236}">
                <a16:creationId xmlns:a16="http://schemas.microsoft.com/office/drawing/2014/main" id="{4DAB1AB4-BC51-45AE-8A85-43C4CDFB042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8" name="Nadpis 1">
            <a:extLst>
              <a:ext uri="{FF2B5EF4-FFF2-40B4-BE49-F238E27FC236}">
                <a16:creationId xmlns:a16="http://schemas.microsoft.com/office/drawing/2014/main" id="{6A778C29-1479-449B-A73D-7B450DCD17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82632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500"/>
                                        <p:tgtEl>
                                          <p:spTgt spid="1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3" grpId="0" uiExpand="1"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olumns bullet points 2">
    <p:spTree>
      <p:nvGrpSpPr>
        <p:cNvPr id="1" name=""/>
        <p:cNvGrpSpPr/>
        <p:nvPr/>
      </p:nvGrpSpPr>
      <p:grpSpPr>
        <a:xfrm>
          <a:off x="0" y="0"/>
          <a:ext cx="0" cy="0"/>
          <a:chOff x="0" y="0"/>
          <a:chExt cx="0" cy="0"/>
        </a:xfrm>
      </p:grpSpPr>
      <p:sp>
        <p:nvSpPr>
          <p:cNvPr id="8" name="Nadpis 1">
            <a:extLst>
              <a:ext uri="{FF2B5EF4-FFF2-40B4-BE49-F238E27FC236}">
                <a16:creationId xmlns:a16="http://schemas.microsoft.com/office/drawing/2014/main" id="{A7878391-CFEB-44F5-8491-71679BBCC234}"/>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
        <p:nvSpPr>
          <p:cNvPr id="9" name="Zástupný symbol pro obsah 12">
            <a:extLst>
              <a:ext uri="{FF2B5EF4-FFF2-40B4-BE49-F238E27FC236}">
                <a16:creationId xmlns:a16="http://schemas.microsoft.com/office/drawing/2014/main" id="{3B7D4396-9E19-4B60-B281-2FEB4A748AD0}"/>
              </a:ext>
            </a:extLst>
          </p:cNvPr>
          <p:cNvSpPr>
            <a:spLocks noGrp="1"/>
          </p:cNvSpPr>
          <p:nvPr>
            <p:ph sz="quarter" idx="20" hasCustomPrompt="1"/>
          </p:nvPr>
        </p:nvSpPr>
        <p:spPr>
          <a:xfrm>
            <a:off x="515939"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latin typeface="Nudista Light" panose="02000000000000000000" pitchFamily="50" charset="0"/>
              </a:defRPr>
            </a:lvl1pPr>
            <a:lvl2pPr marL="288000" indent="-144000">
              <a:spcBef>
                <a:spcPts val="0"/>
              </a:spcBef>
              <a:spcAft>
                <a:spcPts val="600"/>
              </a:spcAft>
              <a:defRPr sz="2000">
                <a:solidFill>
                  <a:schemeClr val="tx2">
                    <a:lumMod val="50000"/>
                  </a:schemeClr>
                </a:solidFill>
                <a:latin typeface="Nudista Light" panose="02000000000000000000" pitchFamily="50" charset="0"/>
              </a:defRPr>
            </a:lvl2pPr>
            <a:lvl3pPr marL="432000" indent="-144000">
              <a:spcBef>
                <a:spcPts val="0"/>
              </a:spcBef>
              <a:spcAft>
                <a:spcPts val="600"/>
              </a:spcAft>
              <a:defRPr sz="2000">
                <a:solidFill>
                  <a:srgbClr val="7F7F7F"/>
                </a:solidFill>
                <a:latin typeface="Nudista Light" panose="02000000000000000000" pitchFamily="50" charset="0"/>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0" name="Zástupný symbol pro text 17">
            <a:extLst>
              <a:ext uri="{FF2B5EF4-FFF2-40B4-BE49-F238E27FC236}">
                <a16:creationId xmlns:a16="http://schemas.microsoft.com/office/drawing/2014/main" id="{E7818FE6-05AE-48DF-B53C-36B549031984}"/>
              </a:ext>
            </a:extLst>
          </p:cNvPr>
          <p:cNvSpPr>
            <a:spLocks noGrp="1"/>
          </p:cNvSpPr>
          <p:nvPr>
            <p:ph type="body" sz="quarter" idx="18" hasCustomPrompt="1"/>
          </p:nvPr>
        </p:nvSpPr>
        <p:spPr>
          <a:xfrm>
            <a:off x="515939"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1" name="Zástupný symbol pro obsah 12">
            <a:extLst>
              <a:ext uri="{FF2B5EF4-FFF2-40B4-BE49-F238E27FC236}">
                <a16:creationId xmlns:a16="http://schemas.microsoft.com/office/drawing/2014/main" id="{33BF153A-D20D-409F-BFE1-629367BD0D2C}"/>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latin typeface="Nudista Light" panose="02000000000000000000" pitchFamily="50" charset="0"/>
              </a:defRPr>
            </a:lvl1pPr>
            <a:lvl2pPr marL="288000" indent="-144000">
              <a:spcBef>
                <a:spcPts val="0"/>
              </a:spcBef>
              <a:spcAft>
                <a:spcPts val="600"/>
              </a:spcAft>
              <a:defRPr sz="2000">
                <a:solidFill>
                  <a:schemeClr val="tx2">
                    <a:lumMod val="50000"/>
                  </a:schemeClr>
                </a:solidFill>
                <a:latin typeface="Nudista Light" panose="02000000000000000000" pitchFamily="50" charset="0"/>
              </a:defRPr>
            </a:lvl2pPr>
            <a:lvl3pPr marL="432000" indent="-144000">
              <a:spcBef>
                <a:spcPts val="0"/>
              </a:spcBef>
              <a:spcAft>
                <a:spcPts val="600"/>
              </a:spcAft>
              <a:defRPr sz="2000">
                <a:solidFill>
                  <a:srgbClr val="7F7F7F"/>
                </a:solidFill>
                <a:latin typeface="Nudista Light" panose="02000000000000000000" pitchFamily="50" charset="0"/>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Tree>
    <p:extLst>
      <p:ext uri="{BB962C8B-B14F-4D97-AF65-F5344CB8AC3E}">
        <p14:creationId xmlns:p14="http://schemas.microsoft.com/office/powerpoint/2010/main" val="80834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s bullet points 3">
    <p:spTree>
      <p:nvGrpSpPr>
        <p:cNvPr id="1" name=""/>
        <p:cNvGrpSpPr/>
        <p:nvPr/>
      </p:nvGrpSpPr>
      <p:grpSpPr>
        <a:xfrm>
          <a:off x="0" y="0"/>
          <a:ext cx="0" cy="0"/>
          <a:chOff x="0" y="0"/>
          <a:chExt cx="0" cy="0"/>
        </a:xfrm>
      </p:grpSpPr>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latin typeface="Nudista Light" panose="02000000000000000000" pitchFamily="50" charset="0"/>
              </a:defRPr>
            </a:lvl1pPr>
            <a:lvl2pPr marL="288000" indent="-144000">
              <a:spcBef>
                <a:spcPts val="0"/>
              </a:spcBef>
              <a:spcAft>
                <a:spcPts val="600"/>
              </a:spcAft>
              <a:defRPr sz="2000">
                <a:solidFill>
                  <a:schemeClr val="tx2">
                    <a:lumMod val="50000"/>
                  </a:schemeClr>
                </a:solidFill>
                <a:latin typeface="Nudista Light" panose="02000000000000000000" pitchFamily="50" charset="0"/>
              </a:defRPr>
            </a:lvl2pPr>
            <a:lvl3pPr marL="432000" indent="-144000">
              <a:spcBef>
                <a:spcPts val="0"/>
              </a:spcBef>
              <a:spcAft>
                <a:spcPts val="600"/>
              </a:spcAft>
              <a:defRPr sz="2000">
                <a:solidFill>
                  <a:srgbClr val="7F7F7F"/>
                </a:solidFill>
                <a:latin typeface="Nudista Light" panose="02000000000000000000" pitchFamily="50" charset="0"/>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latin typeface="Nudista Light" panose="02000000000000000000" pitchFamily="50" charset="0"/>
              </a:defRPr>
            </a:lvl1pPr>
            <a:lvl2pPr marL="288000" indent="-144000">
              <a:spcBef>
                <a:spcPts val="0"/>
              </a:spcBef>
              <a:spcAft>
                <a:spcPts val="600"/>
              </a:spcAft>
              <a:defRPr sz="2000">
                <a:solidFill>
                  <a:schemeClr val="tx2">
                    <a:lumMod val="50000"/>
                  </a:schemeClr>
                </a:solidFill>
                <a:latin typeface="Nudista Light" panose="02000000000000000000" pitchFamily="50" charset="0"/>
              </a:defRPr>
            </a:lvl2pPr>
            <a:lvl3pPr marL="432000" indent="-144000">
              <a:spcBef>
                <a:spcPts val="0"/>
              </a:spcBef>
              <a:spcAft>
                <a:spcPts val="600"/>
              </a:spcAft>
              <a:defRPr sz="2000">
                <a:solidFill>
                  <a:srgbClr val="7F7F7F"/>
                </a:solidFill>
                <a:latin typeface="Nudista Light" panose="02000000000000000000" pitchFamily="50" charset="0"/>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6" name="Zástupný symbol pro text 17">
            <a:extLst>
              <a:ext uri="{FF2B5EF4-FFF2-40B4-BE49-F238E27FC236}">
                <a16:creationId xmlns:a16="http://schemas.microsoft.com/office/drawing/2014/main" id="{79F150ED-B97A-4B74-A9BE-77ED2E629BC6}"/>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6DA60553-8726-4173-9388-E8763DC63FD0}"/>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49731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text + bullet points">
    <p:spTree>
      <p:nvGrpSpPr>
        <p:cNvPr id="1" name=""/>
        <p:cNvGrpSpPr/>
        <p:nvPr/>
      </p:nvGrpSpPr>
      <p:grpSpPr>
        <a:xfrm>
          <a:off x="0" y="0"/>
          <a:ext cx="0" cy="0"/>
          <a:chOff x="0" y="0"/>
          <a:chExt cx="0" cy="0"/>
        </a:xfrm>
      </p:grpSpPr>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4656138" y="1752600"/>
            <a:ext cx="7019923"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latin typeface="Nudista Light" panose="02000000000000000000" pitchFamily="50" charset="0"/>
              </a:defRPr>
            </a:lvl1pPr>
            <a:lvl2pPr marL="288000" indent="-144000">
              <a:spcBef>
                <a:spcPts val="0"/>
              </a:spcBef>
              <a:spcAft>
                <a:spcPts val="600"/>
              </a:spcAft>
              <a:defRPr sz="2000">
                <a:solidFill>
                  <a:schemeClr val="tx2">
                    <a:lumMod val="50000"/>
                  </a:schemeClr>
                </a:solidFill>
                <a:latin typeface="Nudista Light" panose="02000000000000000000" pitchFamily="50" charset="0"/>
              </a:defRPr>
            </a:lvl2pPr>
            <a:lvl3pPr marL="432000" indent="-144000">
              <a:spcBef>
                <a:spcPts val="0"/>
              </a:spcBef>
              <a:spcAft>
                <a:spcPts val="600"/>
              </a:spcAft>
              <a:defRPr sz="2000">
                <a:solidFill>
                  <a:srgbClr val="7F7F7F"/>
                </a:solidFill>
                <a:latin typeface="Nudista Light" panose="02000000000000000000" pitchFamily="50" charset="0"/>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(image) here by choosing from icons below ↓</a:t>
            </a:r>
          </a:p>
          <a:p>
            <a:pPr lvl="1"/>
            <a:r>
              <a:rPr lang="en-US" noProof="0"/>
              <a:t>Sublevel text – don‘t use too many sublevels</a:t>
            </a:r>
          </a:p>
          <a:p>
            <a:pPr lvl="2"/>
            <a:r>
              <a:rPr lang="en-US" noProof="0"/>
              <a:t>3</a:t>
            </a:r>
          </a:p>
        </p:txBody>
      </p:sp>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3708401" cy="4241800"/>
          </a:xfrm>
          <a:prstGeom prst="rect">
            <a:avLst/>
          </a:prstGeom>
        </p:spPr>
        <p:txBody>
          <a:bodyPr lIns="108000" tIns="72000" rIns="108000" bIns="72000"/>
          <a:lstStyle>
            <a:lvl1pPr marL="0" indent="0">
              <a:spcBef>
                <a:spcPts val="0"/>
              </a:spcBef>
              <a:spcAft>
                <a:spcPts val="600"/>
              </a:spcAft>
              <a:buClr>
                <a:schemeClr val="accent1"/>
              </a:buClr>
              <a:buFontTx/>
              <a:buNone/>
              <a:defRPr sz="2000">
                <a:solidFill>
                  <a:srgbClr val="000000"/>
                </a:solidFill>
                <a:latin typeface="Nudista Light" panose="02000000000000000000" pitchFamily="50" charset="0"/>
              </a:defRPr>
            </a:lvl1pPr>
            <a:lvl2pPr marL="144000" indent="0">
              <a:buFontTx/>
              <a:buNone/>
              <a:defRPr sz="2000">
                <a:solidFill>
                  <a:schemeClr val="tx2">
                    <a:lumMod val="50000"/>
                  </a:schemeClr>
                </a:solidFill>
              </a:defRPr>
            </a:lvl2pPr>
            <a:lvl3pPr marL="288000" indent="0">
              <a:buFontTx/>
              <a:buNone/>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a:t>
            </a:r>
          </a:p>
        </p:txBody>
      </p:sp>
      <p:sp>
        <p:nvSpPr>
          <p:cNvPr id="6" name="Zástupný symbol pro text 17">
            <a:extLst>
              <a:ext uri="{FF2B5EF4-FFF2-40B4-BE49-F238E27FC236}">
                <a16:creationId xmlns:a16="http://schemas.microsoft.com/office/drawing/2014/main" id="{294B74C1-4D1A-40AD-B1BF-038AED284F8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CBA6ACBD-9E1F-4F3A-81B6-04E57A08AE29}"/>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81399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2661">
          <p15:clr>
            <a:srgbClr val="FBAE40"/>
          </p15:clr>
        </p15:guide>
        <p15:guide id="2" pos="2933">
          <p15:clr>
            <a:srgbClr val="FBAE40"/>
          </p15:clr>
        </p15:guide>
        <p15:guide id="3" orient="horz" pos="1094">
          <p15:clr>
            <a:srgbClr val="FBAE40"/>
          </p15:clr>
        </p15:guide>
        <p15:guide id="4" orient="horz" pos="379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 column key text or big picture">
    <p:spTree>
      <p:nvGrpSpPr>
        <p:cNvPr id="1" name=""/>
        <p:cNvGrpSpPr/>
        <p:nvPr/>
      </p:nvGrpSpPr>
      <p:grpSpPr>
        <a:xfrm>
          <a:off x="0" y="0"/>
          <a:ext cx="0" cy="0"/>
          <a:chOff x="0" y="0"/>
          <a:chExt cx="0" cy="0"/>
        </a:xfrm>
      </p:grpSpPr>
      <p:sp>
        <p:nvSpPr>
          <p:cNvPr id="8" name="Zástupný symbol pro obsah 7">
            <a:extLst>
              <a:ext uri="{FF2B5EF4-FFF2-40B4-BE49-F238E27FC236}">
                <a16:creationId xmlns:a16="http://schemas.microsoft.com/office/drawing/2014/main" id="{08F16F58-15FA-4C0F-9C95-F88FF70AFA40}"/>
              </a:ext>
            </a:extLst>
          </p:cNvPr>
          <p:cNvSpPr>
            <a:spLocks noGrp="1"/>
          </p:cNvSpPr>
          <p:nvPr>
            <p:ph sz="quarter" idx="24" hasCustomPrompt="1"/>
          </p:nvPr>
        </p:nvSpPr>
        <p:spPr>
          <a:xfrm>
            <a:off x="515938" y="1736725"/>
            <a:ext cx="11160125"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message or Key question with highlighted text                 (Use orange for the right word) or visual content</a:t>
            </a:r>
          </a:p>
        </p:txBody>
      </p:sp>
      <p:sp>
        <p:nvSpPr>
          <p:cNvPr id="5" name="Zástupný symbol pro text 17">
            <a:extLst>
              <a:ext uri="{FF2B5EF4-FFF2-40B4-BE49-F238E27FC236}">
                <a16:creationId xmlns:a16="http://schemas.microsoft.com/office/drawing/2014/main" id="{999D9DDC-DECF-48EB-8758-E9EB4386428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684894627"/>
      </p:ext>
    </p:extLst>
  </p:cSld>
  <p:clrMapOvr>
    <a:masterClrMapping/>
  </p:clrMapOvr>
  <p:extLst>
    <p:ext uri="{DCECCB84-F9BA-43D5-87BE-67443E8EF086}">
      <p15:sldGuideLst xmlns:p15="http://schemas.microsoft.com/office/powerpoint/2012/main">
        <p15:guide id="5" orient="horz" pos="3793">
          <p15:clr>
            <a:srgbClr val="FBAE40"/>
          </p15:clr>
        </p15:guide>
        <p15:guide id="6" orient="horz" pos="109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 columns key number">
    <p:spTree>
      <p:nvGrpSpPr>
        <p:cNvPr id="1" name=""/>
        <p:cNvGrpSpPr/>
        <p:nvPr/>
      </p:nvGrpSpPr>
      <p:grpSpPr>
        <a:xfrm>
          <a:off x="0" y="0"/>
          <a:ext cx="0" cy="0"/>
          <a:chOff x="0" y="0"/>
          <a:chExt cx="0" cy="0"/>
        </a:xfrm>
      </p:grpSpPr>
      <p:sp>
        <p:nvSpPr>
          <p:cNvPr id="10" name="Zástupný symbol pro text 9">
            <a:extLst>
              <a:ext uri="{FF2B5EF4-FFF2-40B4-BE49-F238E27FC236}">
                <a16:creationId xmlns:a16="http://schemas.microsoft.com/office/drawing/2014/main" id="{1F294B6B-4E40-4BB1-B34F-27AD4F97A232}"/>
              </a:ext>
            </a:extLst>
          </p:cNvPr>
          <p:cNvSpPr>
            <a:spLocks noGrp="1"/>
          </p:cNvSpPr>
          <p:nvPr>
            <p:ph type="body" sz="quarter" idx="15" hasCustomPrompt="1"/>
          </p:nvPr>
        </p:nvSpPr>
        <p:spPr>
          <a:xfrm>
            <a:off x="7785100" y="2687211"/>
            <a:ext cx="2324100" cy="2324100"/>
          </a:xfrm>
          <a:prstGeom prst="rect">
            <a:avLst/>
          </a:prstGeom>
          <a:blipFill dpi="0" rotWithShape="1">
            <a:blip r:embed="rId2"/>
            <a:srcRect/>
            <a:stretch>
              <a:fillRect/>
            </a:stretch>
          </a:blipFill>
        </p:spPr>
        <p:txBody>
          <a:bodyPr lIns="108000" tIns="72000" rIns="108000" bIns="72000" anchor="ctr"/>
          <a:lstStyle>
            <a:lvl1pPr marL="0" indent="0" algn="ctr">
              <a:buNone/>
              <a:defRPr sz="7300" b="1" cap="all" baseline="0">
                <a:solidFill>
                  <a:schemeClr val="bg1"/>
                </a:solidFill>
                <a:latin typeface="+mj-lt"/>
              </a:defRPr>
            </a:lvl1pPr>
          </a:lstStyle>
          <a:p>
            <a:pPr lvl="0"/>
            <a:r>
              <a:rPr lang="en-US" noProof="0"/>
              <a:t>xy%</a:t>
            </a:r>
          </a:p>
        </p:txBody>
      </p:sp>
      <p:sp>
        <p:nvSpPr>
          <p:cNvPr id="8" name="Zástupný symbol pro obsah 7">
            <a:extLst>
              <a:ext uri="{FF2B5EF4-FFF2-40B4-BE49-F238E27FC236}">
                <a16:creationId xmlns:a16="http://schemas.microsoft.com/office/drawing/2014/main" id="{880E426F-7ABC-440C-9D16-BDCC52888EEB}"/>
              </a:ext>
            </a:extLst>
          </p:cNvPr>
          <p:cNvSpPr>
            <a:spLocks noGrp="1"/>
          </p:cNvSpPr>
          <p:nvPr>
            <p:ph sz="quarter" idx="24" hasCustomPrompt="1"/>
          </p:nvPr>
        </p:nvSpPr>
        <p:spPr>
          <a:xfrm>
            <a:off x="515938" y="1736725"/>
            <a:ext cx="6840537"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number</a:t>
            </a:r>
          </a:p>
        </p:txBody>
      </p:sp>
      <p:sp>
        <p:nvSpPr>
          <p:cNvPr id="6" name="Zástupný symbol pro text 17">
            <a:extLst>
              <a:ext uri="{FF2B5EF4-FFF2-40B4-BE49-F238E27FC236}">
                <a16:creationId xmlns:a16="http://schemas.microsoft.com/office/drawing/2014/main" id="{A754854F-B61F-43DF-BE85-0AF26821203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A5ACE245-680E-48B8-85CD-E4F06938EEA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581494251"/>
      </p:ext>
    </p:extLst>
  </p:cSld>
  <p:clrMapOvr>
    <a:masterClrMapping/>
  </p:clrMapOvr>
  <p:extLst>
    <p:ext uri="{DCECCB84-F9BA-43D5-87BE-67443E8EF086}">
      <p15:sldGuideLst xmlns:p15="http://schemas.microsoft.com/office/powerpoint/2012/main">
        <p15:guide id="1" pos="4906">
          <p15:clr>
            <a:srgbClr val="FBAE40"/>
          </p15:clr>
        </p15:guide>
        <p15:guide id="2" pos="463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1">
    <p:spTree>
      <p:nvGrpSpPr>
        <p:cNvPr id="1" name=""/>
        <p:cNvGrpSpPr/>
        <p:nvPr/>
      </p:nvGrpSpPr>
      <p:grpSpPr>
        <a:xfrm>
          <a:off x="0" y="0"/>
          <a:ext cx="0" cy="0"/>
          <a:chOff x="0" y="0"/>
          <a:chExt cx="0" cy="0"/>
        </a:xfrm>
      </p:grpSpPr>
      <p:sp>
        <p:nvSpPr>
          <p:cNvPr id="10" name="Zástupný symbol pro obsah 2">
            <a:extLst>
              <a:ext uri="{FF2B5EF4-FFF2-40B4-BE49-F238E27FC236}">
                <a16:creationId xmlns:a16="http://schemas.microsoft.com/office/drawing/2014/main" id="{13EC06DF-0C37-4407-8FB7-3289F70740EC}"/>
              </a:ext>
            </a:extLst>
          </p:cNvPr>
          <p:cNvSpPr>
            <a:spLocks noGrp="1"/>
          </p:cNvSpPr>
          <p:nvPr>
            <p:ph sz="quarter" idx="25" hasCustomPrompt="1"/>
          </p:nvPr>
        </p:nvSpPr>
        <p:spPr>
          <a:xfrm>
            <a:off x="5988049" y="1736724"/>
            <a:ext cx="5688012" cy="428466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E9445701-F45F-4947-A095-F6995BB6986A}"/>
              </a:ext>
            </a:extLst>
          </p:cNvPr>
          <p:cNvSpPr>
            <a:spLocks noGrp="1"/>
          </p:cNvSpPr>
          <p:nvPr>
            <p:ph sz="quarter" idx="26" hasCustomPrompt="1"/>
          </p:nvPr>
        </p:nvSpPr>
        <p:spPr>
          <a:xfrm>
            <a:off x="515939" y="4184651"/>
            <a:ext cx="5364162" cy="1836736"/>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 name="Zástupný symbol pro obsah 2">
            <a:extLst>
              <a:ext uri="{FF2B5EF4-FFF2-40B4-BE49-F238E27FC236}">
                <a16:creationId xmlns:a16="http://schemas.microsoft.com/office/drawing/2014/main" id="{5DCEC235-A91A-4B4E-B023-F2B7C6E4F6A8}"/>
              </a:ext>
            </a:extLst>
          </p:cNvPr>
          <p:cNvSpPr>
            <a:spLocks noGrp="1"/>
          </p:cNvSpPr>
          <p:nvPr>
            <p:ph sz="quarter" idx="24" hasCustomPrompt="1"/>
          </p:nvPr>
        </p:nvSpPr>
        <p:spPr>
          <a:xfrm>
            <a:off x="515939" y="1736725"/>
            <a:ext cx="5364162" cy="233997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text 17">
            <a:extLst>
              <a:ext uri="{FF2B5EF4-FFF2-40B4-BE49-F238E27FC236}">
                <a16:creationId xmlns:a16="http://schemas.microsoft.com/office/drawing/2014/main" id="{BDFD9C10-482D-48BE-9907-E50CAF694E0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A42AD51-0F53-4CF9-A391-266A5EE7A84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705268060"/>
      </p:ext>
    </p:extLst>
  </p:cSld>
  <p:clrMapOvr>
    <a:masterClrMapping/>
  </p:clrMapOvr>
  <p:extLst>
    <p:ext uri="{DCECCB84-F9BA-43D5-87BE-67443E8EF086}">
      <p15:sldGuideLst xmlns:p15="http://schemas.microsoft.com/office/powerpoint/2012/main">
        <p15:guide id="1" orient="horz" pos="2636">
          <p15:clr>
            <a:srgbClr val="FBAE40"/>
          </p15:clr>
        </p15:guide>
        <p15:guide id="2" pos="3772">
          <p15:clr>
            <a:srgbClr val="FBAE40"/>
          </p15:clr>
        </p15:guide>
        <p15:guide id="3" pos="3704">
          <p15:clr>
            <a:srgbClr val="FBAE40"/>
          </p15:clr>
        </p15:guide>
        <p15:guide id="4" orient="horz" pos="2568">
          <p15:clr>
            <a:srgbClr val="FBAE40"/>
          </p15:clr>
        </p15:guide>
        <p15:guide id="5" orient="horz" pos="3793">
          <p15:clr>
            <a:srgbClr val="FBAE40"/>
          </p15:clr>
        </p15:guide>
        <p15:guide id="6" orient="horz" pos="109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2">
    <p:spTree>
      <p:nvGrpSpPr>
        <p:cNvPr id="1" name=""/>
        <p:cNvGrpSpPr/>
        <p:nvPr/>
      </p:nvGrpSpPr>
      <p:grpSpPr>
        <a:xfrm>
          <a:off x="0" y="0"/>
          <a:ext cx="0" cy="0"/>
          <a:chOff x="0" y="0"/>
          <a:chExt cx="0" cy="0"/>
        </a:xfrm>
      </p:grpSpPr>
      <p:sp>
        <p:nvSpPr>
          <p:cNvPr id="8" name="Zástupný symbol pro obsah 2">
            <a:extLst>
              <a:ext uri="{FF2B5EF4-FFF2-40B4-BE49-F238E27FC236}">
                <a16:creationId xmlns:a16="http://schemas.microsoft.com/office/drawing/2014/main" id="{32357F7B-107A-431F-B6AB-3BCB2AF72EE0}"/>
              </a:ext>
            </a:extLst>
          </p:cNvPr>
          <p:cNvSpPr>
            <a:spLocks noGrp="1"/>
          </p:cNvSpPr>
          <p:nvPr>
            <p:ph sz="quarter" idx="28" hasCustomPrompt="1"/>
          </p:nvPr>
        </p:nvSpPr>
        <p:spPr>
          <a:xfrm>
            <a:off x="6311900" y="4005263"/>
            <a:ext cx="5364163" cy="201612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6" name="Zástupný symbol pro obsah 2">
            <a:extLst>
              <a:ext uri="{FF2B5EF4-FFF2-40B4-BE49-F238E27FC236}">
                <a16:creationId xmlns:a16="http://schemas.microsoft.com/office/drawing/2014/main" id="{D1BD52C6-4569-4206-B9E0-34DA910F7FF2}"/>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5" name="Zástupný symbol pro obsah 2">
            <a:extLst>
              <a:ext uri="{FF2B5EF4-FFF2-40B4-BE49-F238E27FC236}">
                <a16:creationId xmlns:a16="http://schemas.microsoft.com/office/drawing/2014/main" id="{19CC69C3-5231-41C3-917E-B889216F9424}"/>
              </a:ext>
            </a:extLst>
          </p:cNvPr>
          <p:cNvSpPr>
            <a:spLocks noGrp="1"/>
          </p:cNvSpPr>
          <p:nvPr>
            <p:ph sz="quarter" idx="26" hasCustomPrompt="1"/>
          </p:nvPr>
        </p:nvSpPr>
        <p:spPr>
          <a:xfrm>
            <a:off x="515937" y="512764"/>
            <a:ext cx="5688012" cy="5508624"/>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1583902998"/>
      </p:ext>
    </p:extLst>
  </p:cSld>
  <p:clrMapOvr>
    <a:masterClrMapping/>
  </p:clrMapOvr>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guide id="5" orient="horz" pos="379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3">
    <p:spTree>
      <p:nvGrpSpPr>
        <p:cNvPr id="1" name=""/>
        <p:cNvGrpSpPr/>
        <p:nvPr/>
      </p:nvGrpSpPr>
      <p:grpSpPr>
        <a:xfrm>
          <a:off x="0" y="0"/>
          <a:ext cx="0" cy="0"/>
          <a:chOff x="0" y="0"/>
          <a:chExt cx="0" cy="0"/>
        </a:xfrm>
      </p:grpSpPr>
      <p:sp>
        <p:nvSpPr>
          <p:cNvPr id="2" name="cover">
            <a:extLst>
              <a:ext uri="{FF2B5EF4-FFF2-40B4-BE49-F238E27FC236}">
                <a16:creationId xmlns:a16="http://schemas.microsoft.com/office/drawing/2014/main" id="{57C34CB1-8B5D-4769-831C-93089D9B3E68}"/>
              </a:ext>
            </a:extLst>
          </p:cNvPr>
          <p:cNvSpPr/>
          <p:nvPr userDrawn="1"/>
        </p:nvSpPr>
        <p:spPr>
          <a:xfrm>
            <a:off x="0" y="6261904"/>
            <a:ext cx="12192000" cy="59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Zástupný symbol pro obsah 2">
            <a:extLst>
              <a:ext uri="{FF2B5EF4-FFF2-40B4-BE49-F238E27FC236}">
                <a16:creationId xmlns:a16="http://schemas.microsoft.com/office/drawing/2014/main" id="{9C5CB397-FA6C-4BF8-AE8F-3946A55FED6C}"/>
              </a:ext>
            </a:extLst>
          </p:cNvPr>
          <p:cNvSpPr>
            <a:spLocks noGrp="1"/>
          </p:cNvSpPr>
          <p:nvPr>
            <p:ph sz="quarter" idx="28" hasCustomPrompt="1"/>
          </p:nvPr>
        </p:nvSpPr>
        <p:spPr>
          <a:xfrm>
            <a:off x="6311900" y="4005263"/>
            <a:ext cx="5364163" cy="23399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obsah 2">
            <a:extLst>
              <a:ext uri="{FF2B5EF4-FFF2-40B4-BE49-F238E27FC236}">
                <a16:creationId xmlns:a16="http://schemas.microsoft.com/office/drawing/2014/main" id="{7AF884C9-CD7B-4F7F-8746-B5695D0CE033}"/>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3FD46A54-E2E0-4FBE-BBD7-3F923B6C8674}"/>
              </a:ext>
            </a:extLst>
          </p:cNvPr>
          <p:cNvSpPr>
            <a:spLocks noGrp="1"/>
          </p:cNvSpPr>
          <p:nvPr>
            <p:ph sz="quarter" idx="26" hasCustomPrompt="1"/>
          </p:nvPr>
        </p:nvSpPr>
        <p:spPr>
          <a:xfrm>
            <a:off x="515937" y="512763"/>
            <a:ext cx="5688012" cy="58324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906473771"/>
      </p:ext>
    </p:extLst>
  </p:cSld>
  <p:clrMapOvr>
    <a:masterClrMapping/>
  </p:clrMapOvr>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columns bullet points">
    <p:spTree>
      <p:nvGrpSpPr>
        <p:cNvPr id="1" name=""/>
        <p:cNvGrpSpPr/>
        <p:nvPr/>
      </p:nvGrpSpPr>
      <p:grpSpPr>
        <a:xfrm>
          <a:off x="0" y="0"/>
          <a:ext cx="0" cy="0"/>
          <a:chOff x="0" y="0"/>
          <a:chExt cx="0" cy="0"/>
        </a:xfrm>
      </p:grpSpPr>
      <p:sp>
        <p:nvSpPr>
          <p:cNvPr id="7" name="Zástupný symbol pro obsah 12">
            <a:extLst>
              <a:ext uri="{FF2B5EF4-FFF2-40B4-BE49-F238E27FC236}">
                <a16:creationId xmlns:a16="http://schemas.microsoft.com/office/drawing/2014/main" id="{BF85DDA7-BC06-499F-A076-CBCCDDC5BB63}"/>
              </a:ext>
            </a:extLst>
          </p:cNvPr>
          <p:cNvSpPr>
            <a:spLocks noGrp="1"/>
          </p:cNvSpPr>
          <p:nvPr>
            <p:ph sz="quarter" idx="21" hasCustomPrompt="1"/>
          </p:nvPr>
        </p:nvSpPr>
        <p:spPr>
          <a:xfrm>
            <a:off x="515939"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9" name="Zástupný symbol pro obsah 12">
            <a:extLst>
              <a:ext uri="{FF2B5EF4-FFF2-40B4-BE49-F238E27FC236}">
                <a16:creationId xmlns:a16="http://schemas.microsoft.com/office/drawing/2014/main" id="{7F0D1FBC-F1BC-4F04-8695-6730040BEA77}"/>
              </a:ext>
            </a:extLst>
          </p:cNvPr>
          <p:cNvSpPr>
            <a:spLocks noGrp="1"/>
          </p:cNvSpPr>
          <p:nvPr>
            <p:ph sz="quarter" idx="23" hasCustomPrompt="1"/>
          </p:nvPr>
        </p:nvSpPr>
        <p:spPr>
          <a:xfrm>
            <a:off x="4271168"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0" name="Zástupný symbol pro obsah 12">
            <a:extLst>
              <a:ext uri="{FF2B5EF4-FFF2-40B4-BE49-F238E27FC236}">
                <a16:creationId xmlns:a16="http://schemas.microsoft.com/office/drawing/2014/main" id="{2E10A67E-CB9E-4763-B999-4604977A2FDD}"/>
              </a:ext>
            </a:extLst>
          </p:cNvPr>
          <p:cNvSpPr>
            <a:spLocks noGrp="1"/>
          </p:cNvSpPr>
          <p:nvPr>
            <p:ph sz="quarter" idx="24" hasCustomPrompt="1"/>
          </p:nvPr>
        </p:nvSpPr>
        <p:spPr>
          <a:xfrm>
            <a:off x="8026401"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2" name="Zástupný symbol pro text 17">
            <a:extLst>
              <a:ext uri="{FF2B5EF4-FFF2-40B4-BE49-F238E27FC236}">
                <a16:creationId xmlns:a16="http://schemas.microsoft.com/office/drawing/2014/main" id="{527F0A86-B795-44CA-B251-8097D819FAB9}"/>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42C9D890-CE1F-4FF8-91AB-8F8195108A08}"/>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71499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uiExpand="1"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p:ext uri="{DCECCB84-F9BA-43D5-87BE-67443E8EF086}">
      <p15:sldGuideLst xmlns:p15="http://schemas.microsoft.com/office/powerpoint/2012/main">
        <p15:guide id="1" pos="2638">
          <p15:clr>
            <a:srgbClr val="FBAE40"/>
          </p15:clr>
        </p15:guide>
        <p15:guide id="2" orient="horz" pos="1684">
          <p15:clr>
            <a:srgbClr val="FBAE40"/>
          </p15:clr>
        </p15:guide>
        <p15:guide id="3" orient="horz" pos="3317">
          <p15:clr>
            <a:srgbClr val="FBAE40"/>
          </p15:clr>
        </p15:guide>
        <p15:guide id="4" pos="2683">
          <p15:clr>
            <a:srgbClr val="FBAE40"/>
          </p15:clr>
        </p15:guide>
        <p15:guide id="5" pos="4997">
          <p15:clr>
            <a:srgbClr val="FBAE40"/>
          </p15:clr>
        </p15:guide>
        <p15:guide id="6" pos="504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olumns visual content 1">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8D861661-91CD-49D4-8AD0-6C9688429114}"/>
              </a:ext>
            </a:extLst>
          </p:cNvPr>
          <p:cNvSpPr>
            <a:spLocks noGrp="1"/>
          </p:cNvSpPr>
          <p:nvPr>
            <p:ph type="body" sz="quarter" idx="27" hasCustomPrompt="1"/>
          </p:nvPr>
        </p:nvSpPr>
        <p:spPr>
          <a:xfrm>
            <a:off x="8026401"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6" name="Zástupný symbol pro obsah 2">
            <a:extLst>
              <a:ext uri="{FF2B5EF4-FFF2-40B4-BE49-F238E27FC236}">
                <a16:creationId xmlns:a16="http://schemas.microsoft.com/office/drawing/2014/main" id="{1319BC9F-BB7D-427E-A7D9-B4E01DF8B407}"/>
              </a:ext>
            </a:extLst>
          </p:cNvPr>
          <p:cNvSpPr>
            <a:spLocks noGrp="1"/>
          </p:cNvSpPr>
          <p:nvPr>
            <p:ph sz="quarter" idx="30" hasCustomPrompt="1"/>
          </p:nvPr>
        </p:nvSpPr>
        <p:spPr>
          <a:xfrm>
            <a:off x="8026403"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4" name="Zástupný symbol pro text 17">
            <a:extLst>
              <a:ext uri="{FF2B5EF4-FFF2-40B4-BE49-F238E27FC236}">
                <a16:creationId xmlns:a16="http://schemas.microsoft.com/office/drawing/2014/main" id="{D5F54D9F-73C9-4A27-BEFB-F3CBC7CFDDDE}"/>
              </a:ext>
            </a:extLst>
          </p:cNvPr>
          <p:cNvSpPr>
            <a:spLocks noGrp="1"/>
          </p:cNvSpPr>
          <p:nvPr>
            <p:ph type="body" sz="quarter" idx="26" hasCustomPrompt="1"/>
          </p:nvPr>
        </p:nvSpPr>
        <p:spPr>
          <a:xfrm>
            <a:off x="427116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1" name="Zástupný symbol pro obsah 2">
            <a:extLst>
              <a:ext uri="{FF2B5EF4-FFF2-40B4-BE49-F238E27FC236}">
                <a16:creationId xmlns:a16="http://schemas.microsoft.com/office/drawing/2014/main" id="{E1958B0F-9BA9-4589-BB80-95A7971DB0AA}"/>
              </a:ext>
            </a:extLst>
          </p:cNvPr>
          <p:cNvSpPr>
            <a:spLocks noGrp="1"/>
          </p:cNvSpPr>
          <p:nvPr>
            <p:ph sz="quarter" idx="29" hasCustomPrompt="1"/>
          </p:nvPr>
        </p:nvSpPr>
        <p:spPr>
          <a:xfrm>
            <a:off x="4271170"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51593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0" name="Zástupný symbol pro obsah 2">
            <a:extLst>
              <a:ext uri="{FF2B5EF4-FFF2-40B4-BE49-F238E27FC236}">
                <a16:creationId xmlns:a16="http://schemas.microsoft.com/office/drawing/2014/main" id="{16A2F10F-DAB5-4612-B149-93E1A4216FA1}"/>
              </a:ext>
            </a:extLst>
          </p:cNvPr>
          <p:cNvSpPr>
            <a:spLocks noGrp="1"/>
          </p:cNvSpPr>
          <p:nvPr>
            <p:ph sz="quarter" idx="28" hasCustomPrompt="1"/>
          </p:nvPr>
        </p:nvSpPr>
        <p:spPr>
          <a:xfrm>
            <a:off x="515937"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A73516F8-F888-4A5E-BA52-D5674B2ED04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3" name="Nadpis 1">
            <a:extLst>
              <a:ext uri="{FF2B5EF4-FFF2-40B4-BE49-F238E27FC236}">
                <a16:creationId xmlns:a16="http://schemas.microsoft.com/office/drawing/2014/main" id="{7EA78866-B3AD-4146-A4D1-44429205DFE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568074982"/>
      </p:ext>
    </p:extLst>
  </p:cSld>
  <p:clrMapOvr>
    <a:masterClrMapping/>
  </p:clrMapOvr>
  <p:extLst>
    <p:ext uri="{DCECCB84-F9BA-43D5-87BE-67443E8EF086}">
      <p15:sldGuideLst xmlns:p15="http://schemas.microsoft.com/office/powerpoint/2012/main">
        <p15:guide id="1" orient="horz" pos="1321">
          <p15:clr>
            <a:srgbClr val="FBAE40"/>
          </p15:clr>
        </p15:guide>
        <p15:guide id="2" orient="horz" pos="3249">
          <p15:clr>
            <a:srgbClr val="FBAE40"/>
          </p15:clr>
        </p15:guide>
        <p15:guide id="3" orient="horz" pos="3317">
          <p15:clr>
            <a:srgbClr val="FBAE40"/>
          </p15:clr>
        </p15:guide>
        <p15:guide id="4" pos="2638">
          <p15:clr>
            <a:srgbClr val="FBAE40"/>
          </p15:clr>
        </p15:guide>
        <p15:guide id="5" pos="2683">
          <p15:clr>
            <a:srgbClr val="FBAE40"/>
          </p15:clr>
        </p15:guide>
        <p15:guide id="6" pos="4997">
          <p15:clr>
            <a:srgbClr val="FBAE40"/>
          </p15:clr>
        </p15:guide>
        <p15:guide id="7" pos="5042">
          <p15:clr>
            <a:srgbClr val="FBAE40"/>
          </p15:clr>
        </p15:guide>
        <p15:guide id="8" orient="horz" pos="358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columns visual content 2">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796276C2-D6FF-42BF-90AD-52C6DFB66E92}"/>
              </a:ext>
            </a:extLst>
          </p:cNvPr>
          <p:cNvSpPr>
            <a:spLocks noGrp="1"/>
          </p:cNvSpPr>
          <p:nvPr>
            <p:ph type="body" sz="quarter" idx="27" hasCustomPrompt="1"/>
          </p:nvPr>
        </p:nvSpPr>
        <p:spPr>
          <a:xfrm>
            <a:off x="7912103"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6" name="Zástupný symbol pro obsah 2">
            <a:extLst>
              <a:ext uri="{FF2B5EF4-FFF2-40B4-BE49-F238E27FC236}">
                <a16:creationId xmlns:a16="http://schemas.microsoft.com/office/drawing/2014/main" id="{AD53FB7C-A48F-42DE-81D1-B4ED410A60D2}"/>
              </a:ext>
            </a:extLst>
          </p:cNvPr>
          <p:cNvSpPr>
            <a:spLocks noGrp="1"/>
          </p:cNvSpPr>
          <p:nvPr>
            <p:ph sz="quarter" idx="30" hasCustomPrompt="1"/>
          </p:nvPr>
        </p:nvSpPr>
        <p:spPr>
          <a:xfrm>
            <a:off x="8022038"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CD2E8977-0F95-4041-B8E5-439B709A84A7}"/>
              </a:ext>
            </a:extLst>
          </p:cNvPr>
          <p:cNvSpPr>
            <a:spLocks noGrp="1"/>
          </p:cNvSpPr>
          <p:nvPr>
            <p:ph type="body" sz="quarter" idx="26" hasCustomPrompt="1"/>
          </p:nvPr>
        </p:nvSpPr>
        <p:spPr>
          <a:xfrm>
            <a:off x="4156870"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4" name="Zástupný symbol pro obsah 2">
            <a:extLst>
              <a:ext uri="{FF2B5EF4-FFF2-40B4-BE49-F238E27FC236}">
                <a16:creationId xmlns:a16="http://schemas.microsoft.com/office/drawing/2014/main" id="{5A50288A-50F5-47F8-8F53-09A002E14860}"/>
              </a:ext>
            </a:extLst>
          </p:cNvPr>
          <p:cNvSpPr>
            <a:spLocks noGrp="1"/>
          </p:cNvSpPr>
          <p:nvPr>
            <p:ph sz="quarter" idx="29" hasCustomPrompt="1"/>
          </p:nvPr>
        </p:nvSpPr>
        <p:spPr>
          <a:xfrm>
            <a:off x="4266803"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401637"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3" name="Zástupný symbol pro obsah 2">
            <a:extLst>
              <a:ext uri="{FF2B5EF4-FFF2-40B4-BE49-F238E27FC236}">
                <a16:creationId xmlns:a16="http://schemas.microsoft.com/office/drawing/2014/main" id="{B562FCE0-9C1D-4C57-887B-54E5A62632A6}"/>
              </a:ext>
            </a:extLst>
          </p:cNvPr>
          <p:cNvSpPr>
            <a:spLocks noGrp="1"/>
          </p:cNvSpPr>
          <p:nvPr>
            <p:ph sz="quarter" idx="28" hasCustomPrompt="1"/>
          </p:nvPr>
        </p:nvSpPr>
        <p:spPr>
          <a:xfrm>
            <a:off x="515937"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7E91B46-344C-4C13-9D63-D1046BDA599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E69F09DA-763C-49E1-B134-FBC8EF5DA6A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090394166"/>
      </p:ext>
    </p:extLst>
  </p:cSld>
  <p:clrMapOvr>
    <a:masterClrMapping/>
  </p:clrMapOvr>
  <p:extLst>
    <p:ext uri="{DCECCB84-F9BA-43D5-87BE-67443E8EF086}">
      <p15:sldGuideLst xmlns:p15="http://schemas.microsoft.com/office/powerpoint/2012/main">
        <p15:guide id="1" orient="horz" pos="1321">
          <p15:clr>
            <a:srgbClr val="FBAE40"/>
          </p15:clr>
        </p15:guide>
        <p15:guide id="2" orient="horz" pos="2704">
          <p15:clr>
            <a:srgbClr val="FBAE40"/>
          </p15:clr>
        </p15:guide>
        <p15:guide id="3" orient="horz" pos="2863">
          <p15:clr>
            <a:srgbClr val="FBAE40"/>
          </p15:clr>
        </p15:guide>
        <p15:guide id="4" orient="horz" pos="3294">
          <p15:clr>
            <a:srgbClr val="FBAE40"/>
          </p15:clr>
        </p15:guide>
        <p15:guide id="5" pos="2638">
          <p15:clr>
            <a:srgbClr val="FBAE40"/>
          </p15:clr>
        </p15:guide>
        <p15:guide id="6" pos="2683">
          <p15:clr>
            <a:srgbClr val="FBAE40"/>
          </p15:clr>
        </p15:guide>
        <p15:guide id="7" pos="4997">
          <p15:clr>
            <a:srgbClr val="FBAE40"/>
          </p15:clr>
        </p15:guide>
        <p15:guide id="8" pos="504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columns bullet points">
    <p:spTree>
      <p:nvGrpSpPr>
        <p:cNvPr id="1" name=""/>
        <p:cNvGrpSpPr/>
        <p:nvPr/>
      </p:nvGrpSpPr>
      <p:grpSpPr>
        <a:xfrm>
          <a:off x="0" y="0"/>
          <a:ext cx="0" cy="0"/>
          <a:chOff x="0" y="0"/>
          <a:chExt cx="0" cy="0"/>
        </a:xfrm>
      </p:grpSpPr>
      <p:sp>
        <p:nvSpPr>
          <p:cNvPr id="27" name="Zástupný symbol pro obsah 12">
            <a:extLst>
              <a:ext uri="{FF2B5EF4-FFF2-40B4-BE49-F238E27FC236}">
                <a16:creationId xmlns:a16="http://schemas.microsoft.com/office/drawing/2014/main" id="{DD85932F-CB46-4C5A-B086-903242129F28}"/>
              </a:ext>
            </a:extLst>
          </p:cNvPr>
          <p:cNvSpPr>
            <a:spLocks noGrp="1"/>
          </p:cNvSpPr>
          <p:nvPr>
            <p:ph sz="quarter" idx="33" hasCustomPrompt="1"/>
          </p:nvPr>
        </p:nvSpPr>
        <p:spPr>
          <a:xfrm>
            <a:off x="9119920"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6" name="Zástupný symbol pro obsah 12">
            <a:extLst>
              <a:ext uri="{FF2B5EF4-FFF2-40B4-BE49-F238E27FC236}">
                <a16:creationId xmlns:a16="http://schemas.microsoft.com/office/drawing/2014/main" id="{C2B0512E-1D2C-47EC-AC0F-9F178621BA35}"/>
              </a:ext>
            </a:extLst>
          </p:cNvPr>
          <p:cNvSpPr>
            <a:spLocks noGrp="1"/>
          </p:cNvSpPr>
          <p:nvPr>
            <p:ph sz="quarter" idx="32" hasCustomPrompt="1"/>
          </p:nvPr>
        </p:nvSpPr>
        <p:spPr>
          <a:xfrm>
            <a:off x="6251927"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5" name="Zástupný symbol pro obsah 12">
            <a:extLst>
              <a:ext uri="{FF2B5EF4-FFF2-40B4-BE49-F238E27FC236}">
                <a16:creationId xmlns:a16="http://schemas.microsoft.com/office/drawing/2014/main" id="{58A94D84-A7FD-40B7-9DEC-B3ABC99F99FE}"/>
              </a:ext>
            </a:extLst>
          </p:cNvPr>
          <p:cNvSpPr>
            <a:spLocks noGrp="1"/>
          </p:cNvSpPr>
          <p:nvPr>
            <p:ph sz="quarter" idx="31" hasCustomPrompt="1"/>
          </p:nvPr>
        </p:nvSpPr>
        <p:spPr>
          <a:xfrm>
            <a:off x="3383933"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4" name="Zástupný symbol pro obsah 12">
            <a:extLst>
              <a:ext uri="{FF2B5EF4-FFF2-40B4-BE49-F238E27FC236}">
                <a16:creationId xmlns:a16="http://schemas.microsoft.com/office/drawing/2014/main" id="{BA45E6E4-3A25-40D3-B992-27FA25B73F24}"/>
              </a:ext>
            </a:extLst>
          </p:cNvPr>
          <p:cNvSpPr>
            <a:spLocks noGrp="1"/>
          </p:cNvSpPr>
          <p:nvPr>
            <p:ph sz="quarter" idx="21" hasCustomPrompt="1"/>
          </p:nvPr>
        </p:nvSpPr>
        <p:spPr>
          <a:xfrm>
            <a:off x="515939"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8" name="Zástupný symbol pro text 17">
            <a:extLst>
              <a:ext uri="{FF2B5EF4-FFF2-40B4-BE49-F238E27FC236}">
                <a16:creationId xmlns:a16="http://schemas.microsoft.com/office/drawing/2014/main" id="{0B1A0314-6807-4581-83B1-557237A890E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3517934-9E61-4DA3-89B1-F903C093D84E}"/>
              </a:ext>
            </a:extLst>
          </p:cNvPr>
          <p:cNvSpPr>
            <a:spLocks noGrp="1"/>
          </p:cNvSpPr>
          <p:nvPr>
            <p:ph type="title" hasCustomPrompt="1"/>
          </p:nvPr>
        </p:nvSpPr>
        <p:spPr>
          <a:xfrm>
            <a:off x="400051"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91622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1" end="1"/>
                                            </p:txEl>
                                          </p:spTgt>
                                        </p:tgtEl>
                                        <p:attrNameLst>
                                          <p:attrName>style.visibility</p:attrName>
                                        </p:attrNameLst>
                                      </p:cBhvr>
                                      <p:to>
                                        <p:strVal val="visible"/>
                                      </p:to>
                                    </p:set>
                                    <p:animEffect transition="in" filter="fade">
                                      <p:cBhvr>
                                        <p:cTn id="32" dur="500"/>
                                        <p:tgtEl>
                                          <p:spTgt spid="2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2" end="2"/>
                                            </p:txEl>
                                          </p:spTgt>
                                        </p:tgtEl>
                                        <p:attrNameLst>
                                          <p:attrName>style.visibility</p:attrName>
                                        </p:attrNameLst>
                                      </p:cBhvr>
                                      <p:to>
                                        <p:strVal val="visible"/>
                                      </p:to>
                                    </p:set>
                                    <p:animEffect transition="in" filter="fade">
                                      <p:cBhvr>
                                        <p:cTn id="35" dur="500"/>
                                        <p:tgtEl>
                                          <p:spTgt spid="2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500"/>
                                        <p:tgtEl>
                                          <p:spTgt spid="27">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1" end="1"/>
                                            </p:txEl>
                                          </p:spTgt>
                                        </p:tgtEl>
                                        <p:attrNameLst>
                                          <p:attrName>style.visibility</p:attrName>
                                        </p:attrNameLst>
                                      </p:cBhvr>
                                      <p:to>
                                        <p:strVal val="visible"/>
                                      </p:to>
                                    </p:set>
                                    <p:animEffect transition="in" filter="fade">
                                      <p:cBhvr>
                                        <p:cTn id="43" dur="500"/>
                                        <p:tgtEl>
                                          <p:spTgt spid="27">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xEl>
                                              <p:pRg st="2" end="2"/>
                                            </p:txEl>
                                          </p:spTgt>
                                        </p:tgtEl>
                                        <p:attrNameLst>
                                          <p:attrName>style.visibility</p:attrName>
                                        </p:attrNameLst>
                                      </p:cBhvr>
                                      <p:to>
                                        <p:strVal val="visible"/>
                                      </p:to>
                                    </p:set>
                                    <p:animEffect transition="in" filter="fade">
                                      <p:cBhvr>
                                        <p:cTn id="46"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6" grpId="0" uiExpand="1"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5" grpId="0" uiExpand="1"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4" grpId="0" uiExpand="1"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pos="1935">
          <p15:clr>
            <a:srgbClr val="FBAE40"/>
          </p15:clr>
        </p15:guide>
        <p15:guide id="2" orient="horz" pos="1684">
          <p15:clr>
            <a:srgbClr val="FBAE40"/>
          </p15:clr>
        </p15:guide>
        <p15:guide id="3" orient="horz" pos="3317">
          <p15:clr>
            <a:srgbClr val="FBAE40"/>
          </p15:clr>
        </p15:guide>
        <p15:guide id="4" pos="2139">
          <p15:clr>
            <a:srgbClr val="FBAE40"/>
          </p15:clr>
        </p15:guide>
        <p15:guide id="5" pos="3749">
          <p15:clr>
            <a:srgbClr val="FBAE40"/>
          </p15:clr>
        </p15:guide>
        <p15:guide id="6" pos="3931">
          <p15:clr>
            <a:srgbClr val="FBAE40"/>
          </p15:clr>
        </p15:guide>
        <p15:guide id="7" pos="5541">
          <p15:clr>
            <a:srgbClr val="FBAE40"/>
          </p15:clr>
        </p15:guide>
        <p15:guide id="8" pos="574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columns text &amp; visual content">
    <p:spTree>
      <p:nvGrpSpPr>
        <p:cNvPr id="1" name=""/>
        <p:cNvGrpSpPr/>
        <p:nvPr/>
      </p:nvGrpSpPr>
      <p:grpSpPr>
        <a:xfrm>
          <a:off x="0" y="0"/>
          <a:ext cx="0" cy="0"/>
          <a:chOff x="0" y="0"/>
          <a:chExt cx="0" cy="0"/>
        </a:xfrm>
      </p:grpSpPr>
      <p:sp>
        <p:nvSpPr>
          <p:cNvPr id="27" name="Zástupný symbol pro text 17">
            <a:extLst>
              <a:ext uri="{FF2B5EF4-FFF2-40B4-BE49-F238E27FC236}">
                <a16:creationId xmlns:a16="http://schemas.microsoft.com/office/drawing/2014/main" id="{2D2CE595-D80A-4AF2-9DBF-0E54D433C158}"/>
              </a:ext>
            </a:extLst>
          </p:cNvPr>
          <p:cNvSpPr>
            <a:spLocks noGrp="1"/>
          </p:cNvSpPr>
          <p:nvPr>
            <p:ph type="body" sz="quarter" idx="37" hasCustomPrompt="1"/>
          </p:nvPr>
        </p:nvSpPr>
        <p:spPr>
          <a:xfrm>
            <a:off x="899724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28" name="Zástupný symbol pro text 17">
            <a:extLst>
              <a:ext uri="{FF2B5EF4-FFF2-40B4-BE49-F238E27FC236}">
                <a16:creationId xmlns:a16="http://schemas.microsoft.com/office/drawing/2014/main" id="{CA67367D-E15F-46C7-AE4F-CA8709A8A321}"/>
              </a:ext>
            </a:extLst>
          </p:cNvPr>
          <p:cNvSpPr>
            <a:spLocks noGrp="1"/>
          </p:cNvSpPr>
          <p:nvPr>
            <p:ph type="body" sz="quarter" idx="38" hasCustomPrompt="1"/>
          </p:nvPr>
        </p:nvSpPr>
        <p:spPr>
          <a:xfrm>
            <a:off x="8997244"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20" name="Zástupný symbol pro obsah 2">
            <a:extLst>
              <a:ext uri="{FF2B5EF4-FFF2-40B4-BE49-F238E27FC236}">
                <a16:creationId xmlns:a16="http://schemas.microsoft.com/office/drawing/2014/main" id="{9F98C044-B7F9-44EE-8774-91B0F5FE1189}"/>
              </a:ext>
            </a:extLst>
          </p:cNvPr>
          <p:cNvSpPr>
            <a:spLocks noGrp="1"/>
          </p:cNvSpPr>
          <p:nvPr>
            <p:ph sz="quarter" idx="45" hasCustomPrompt="1"/>
          </p:nvPr>
        </p:nvSpPr>
        <p:spPr>
          <a:xfrm>
            <a:off x="912018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9" name="Zástupný symbol pro text 17">
            <a:extLst>
              <a:ext uri="{FF2B5EF4-FFF2-40B4-BE49-F238E27FC236}">
                <a16:creationId xmlns:a16="http://schemas.microsoft.com/office/drawing/2014/main" id="{D65DF3A2-5147-47F4-9B8D-867BB3AE3D44}"/>
              </a:ext>
            </a:extLst>
          </p:cNvPr>
          <p:cNvSpPr>
            <a:spLocks noGrp="1"/>
          </p:cNvSpPr>
          <p:nvPr>
            <p:ph type="body" sz="quarter" idx="39" hasCustomPrompt="1"/>
          </p:nvPr>
        </p:nvSpPr>
        <p:spPr>
          <a:xfrm>
            <a:off x="6132041"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0" name="Zástupný symbol pro text 17">
            <a:extLst>
              <a:ext uri="{FF2B5EF4-FFF2-40B4-BE49-F238E27FC236}">
                <a16:creationId xmlns:a16="http://schemas.microsoft.com/office/drawing/2014/main" id="{675C1122-C816-496E-A0B3-EF1D5FF35747}"/>
              </a:ext>
            </a:extLst>
          </p:cNvPr>
          <p:cNvSpPr>
            <a:spLocks noGrp="1"/>
          </p:cNvSpPr>
          <p:nvPr>
            <p:ph type="body" sz="quarter" idx="40" hasCustomPrompt="1"/>
          </p:nvPr>
        </p:nvSpPr>
        <p:spPr>
          <a:xfrm>
            <a:off x="6132040"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9" name="Zástupný symbol pro obsah 2">
            <a:extLst>
              <a:ext uri="{FF2B5EF4-FFF2-40B4-BE49-F238E27FC236}">
                <a16:creationId xmlns:a16="http://schemas.microsoft.com/office/drawing/2014/main" id="{FE8ED94C-3F3F-4D03-950F-9C9E1A9393EB}"/>
              </a:ext>
            </a:extLst>
          </p:cNvPr>
          <p:cNvSpPr>
            <a:spLocks noGrp="1"/>
          </p:cNvSpPr>
          <p:nvPr>
            <p:ph sz="quarter" idx="44" hasCustomPrompt="1"/>
          </p:nvPr>
        </p:nvSpPr>
        <p:spPr>
          <a:xfrm>
            <a:off x="6253450"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1" name="Zástupný symbol pro text 17">
            <a:extLst>
              <a:ext uri="{FF2B5EF4-FFF2-40B4-BE49-F238E27FC236}">
                <a16:creationId xmlns:a16="http://schemas.microsoft.com/office/drawing/2014/main" id="{7AF5DF83-CD6E-4029-AF69-D1AE3EFF813D}"/>
              </a:ext>
            </a:extLst>
          </p:cNvPr>
          <p:cNvSpPr>
            <a:spLocks noGrp="1"/>
          </p:cNvSpPr>
          <p:nvPr>
            <p:ph type="body" sz="quarter" idx="41" hasCustomPrompt="1"/>
          </p:nvPr>
        </p:nvSpPr>
        <p:spPr>
          <a:xfrm>
            <a:off x="327636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2" name="Zástupný symbol pro text 17">
            <a:extLst>
              <a:ext uri="{FF2B5EF4-FFF2-40B4-BE49-F238E27FC236}">
                <a16:creationId xmlns:a16="http://schemas.microsoft.com/office/drawing/2014/main" id="{4397F5A9-C042-4447-8544-15624AB3B75B}"/>
              </a:ext>
            </a:extLst>
          </p:cNvPr>
          <p:cNvSpPr>
            <a:spLocks noGrp="1"/>
          </p:cNvSpPr>
          <p:nvPr>
            <p:ph type="body" sz="quarter" idx="42" hasCustomPrompt="1"/>
          </p:nvPr>
        </p:nvSpPr>
        <p:spPr>
          <a:xfrm>
            <a:off x="3276361"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8" name="Zástupný symbol pro obsah 2">
            <a:extLst>
              <a:ext uri="{FF2B5EF4-FFF2-40B4-BE49-F238E27FC236}">
                <a16:creationId xmlns:a16="http://schemas.microsoft.com/office/drawing/2014/main" id="{7AC8391F-B27B-4223-875E-C13B75FFA42F}"/>
              </a:ext>
            </a:extLst>
          </p:cNvPr>
          <p:cNvSpPr>
            <a:spLocks noGrp="1"/>
          </p:cNvSpPr>
          <p:nvPr>
            <p:ph sz="quarter" idx="43" hasCustomPrompt="1"/>
          </p:nvPr>
        </p:nvSpPr>
        <p:spPr>
          <a:xfrm>
            <a:off x="3395663"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8F9DDFC-D71F-4A42-A468-9D222534D437}"/>
              </a:ext>
            </a:extLst>
          </p:cNvPr>
          <p:cNvSpPr>
            <a:spLocks noGrp="1"/>
          </p:cNvSpPr>
          <p:nvPr>
            <p:ph type="body" sz="quarter" idx="26" hasCustomPrompt="1"/>
          </p:nvPr>
        </p:nvSpPr>
        <p:spPr>
          <a:xfrm>
            <a:off x="401637"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endParaRPr lang="en-US" noProof="0"/>
          </a:p>
        </p:txBody>
      </p:sp>
      <p:sp>
        <p:nvSpPr>
          <p:cNvPr id="6" name="Zástupný symbol pro text 17">
            <a:extLst>
              <a:ext uri="{FF2B5EF4-FFF2-40B4-BE49-F238E27FC236}">
                <a16:creationId xmlns:a16="http://schemas.microsoft.com/office/drawing/2014/main" id="{828A5C3B-F18D-435F-8099-281897160267}"/>
              </a:ext>
            </a:extLst>
          </p:cNvPr>
          <p:cNvSpPr>
            <a:spLocks noGrp="1"/>
          </p:cNvSpPr>
          <p:nvPr>
            <p:ph type="body" sz="quarter" idx="15" hasCustomPrompt="1"/>
          </p:nvPr>
        </p:nvSpPr>
        <p:spPr>
          <a:xfrm>
            <a:off x="401637"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7" name="Zástupný symbol pro obsah 2">
            <a:extLst>
              <a:ext uri="{FF2B5EF4-FFF2-40B4-BE49-F238E27FC236}">
                <a16:creationId xmlns:a16="http://schemas.microsoft.com/office/drawing/2014/main" id="{89693D84-4C56-458B-8A8D-8CD0AA596799}"/>
              </a:ext>
            </a:extLst>
          </p:cNvPr>
          <p:cNvSpPr>
            <a:spLocks noGrp="1"/>
          </p:cNvSpPr>
          <p:nvPr>
            <p:ph sz="quarter" idx="28" hasCustomPrompt="1"/>
          </p:nvPr>
        </p:nvSpPr>
        <p:spPr>
          <a:xfrm>
            <a:off x="51593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4" name="Zástupný symbol pro text 17">
            <a:extLst>
              <a:ext uri="{FF2B5EF4-FFF2-40B4-BE49-F238E27FC236}">
                <a16:creationId xmlns:a16="http://schemas.microsoft.com/office/drawing/2014/main" id="{F266E1B7-B1A6-4BA5-812F-53864EF6C9A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5" name="Nadpis 1">
            <a:extLst>
              <a:ext uri="{FF2B5EF4-FFF2-40B4-BE49-F238E27FC236}">
                <a16:creationId xmlns:a16="http://schemas.microsoft.com/office/drawing/2014/main" id="{A25BEC6A-2C64-466C-8767-8BCAEE4DD3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4258274237"/>
      </p:ext>
    </p:extLst>
  </p:cSld>
  <p:clrMapOvr>
    <a:masterClrMapping/>
  </p:clrMapOvr>
  <p:extLst>
    <p:ext uri="{DCECCB84-F9BA-43D5-87BE-67443E8EF086}">
      <p15:sldGuideLst xmlns:p15="http://schemas.microsoft.com/office/powerpoint/2012/main">
        <p15:guide id="1" pos="2139">
          <p15:clr>
            <a:srgbClr val="FBAE40"/>
          </p15:clr>
        </p15:guide>
        <p15:guide id="2" pos="3931">
          <p15:clr>
            <a:srgbClr val="FBAE40"/>
          </p15:clr>
        </p15:guide>
        <p15:guide id="3" pos="5745">
          <p15:clr>
            <a:srgbClr val="FBAE40"/>
          </p15:clr>
        </p15:guide>
        <p15:guide id="4" orient="horz" pos="2205">
          <p15:clr>
            <a:srgbClr val="FBAE40"/>
          </p15:clr>
        </p15:guide>
        <p15:guide id="5" orient="horz" pos="3226">
          <p15:clr>
            <a:srgbClr val="FBAE40"/>
          </p15:clr>
        </p15:guide>
        <p15:guide id="6" pos="1935">
          <p15:clr>
            <a:srgbClr val="FBAE40"/>
          </p15:clr>
        </p15:guide>
        <p15:guide id="7" pos="3749">
          <p15:clr>
            <a:srgbClr val="FBAE40"/>
          </p15:clr>
        </p15:guide>
        <p15:guide id="8" pos="554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401637" y="1826988"/>
            <a:ext cx="11407776" cy="1705833"/>
          </a:xfrm>
          <a:prstGeom prst="rect">
            <a:avLst/>
          </a:prstGeom>
        </p:spPr>
        <p:txBody>
          <a:bodyPr wrap="square" lIns="108000" tIns="72000" rIns="108000" bIns="72000">
            <a:spAutoFit/>
          </a:bodyPr>
          <a:lstStyle>
            <a:lvl1pPr marL="180000" indent="-180000">
              <a:spcBef>
                <a:spcPts val="0"/>
              </a:spcBef>
              <a:spcAft>
                <a:spcPts val="600"/>
              </a:spcAft>
              <a:buClr>
                <a:schemeClr val="accent1"/>
              </a:buClr>
              <a:defRPr sz="2400">
                <a:solidFill>
                  <a:srgbClr val="000000"/>
                </a:solidFill>
              </a:defRPr>
            </a:lvl1pPr>
            <a:lvl2pPr marL="360000" indent="-180000">
              <a:spcBef>
                <a:spcPts val="0"/>
              </a:spcBef>
              <a:spcAft>
                <a:spcPts val="600"/>
              </a:spcAft>
              <a:defRPr sz="2400">
                <a:solidFill>
                  <a:schemeClr val="tx2">
                    <a:lumMod val="50000"/>
                  </a:schemeClr>
                </a:solidFill>
              </a:defRPr>
            </a:lvl2pPr>
            <a:lvl3pPr marL="540000" indent="-180000">
              <a:spcBef>
                <a:spcPts val="0"/>
              </a:spcBef>
              <a:spcAft>
                <a:spcPts val="600"/>
              </a:spcAft>
              <a:defRPr sz="2400">
                <a:solidFill>
                  <a:srgbClr val="7F7F7F"/>
                </a:solidFill>
              </a:defRPr>
            </a:lvl3pPr>
            <a:lvl4pPr marL="720000" indent="-180000">
              <a:spcBef>
                <a:spcPts val="0"/>
              </a:spcBef>
              <a:spcAft>
                <a:spcPts val="600"/>
              </a:spcAft>
              <a:defRPr sz="2400">
                <a:solidFill>
                  <a:schemeClr val="tx2">
                    <a:lumMod val="60000"/>
                    <a:lumOff val="40000"/>
                  </a:schemeClr>
                </a:solidFill>
              </a:defRPr>
            </a:lvl4pPr>
            <a:lvl5pPr marL="720000" indent="0">
              <a:buNone/>
              <a:defRPr sz="24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0984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
                        <p:tgtEl>
                          <p:spTgt spid="1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401637" y="1826988"/>
            <a:ext cx="11407776" cy="1705833"/>
          </a:xfrm>
          <a:prstGeom prst="rect">
            <a:avLst/>
          </a:prstGeom>
        </p:spPr>
        <p:txBody>
          <a:bodyPr wrap="square" lIns="108000" tIns="72000" rIns="108000" bIns="72000">
            <a:spAutoFit/>
          </a:bodyPr>
          <a:lstStyle>
            <a:lvl1pPr marL="180000" indent="-180000">
              <a:spcBef>
                <a:spcPts val="0"/>
              </a:spcBef>
              <a:spcAft>
                <a:spcPts val="600"/>
              </a:spcAft>
              <a:buClr>
                <a:schemeClr val="accent1"/>
              </a:buClr>
              <a:defRPr sz="2400">
                <a:solidFill>
                  <a:srgbClr val="000000"/>
                </a:solidFill>
              </a:defRPr>
            </a:lvl1pPr>
            <a:lvl2pPr marL="360000" indent="-180000">
              <a:spcBef>
                <a:spcPts val="0"/>
              </a:spcBef>
              <a:spcAft>
                <a:spcPts val="600"/>
              </a:spcAft>
              <a:defRPr sz="2400">
                <a:solidFill>
                  <a:schemeClr val="tx2">
                    <a:lumMod val="50000"/>
                  </a:schemeClr>
                </a:solidFill>
              </a:defRPr>
            </a:lvl2pPr>
            <a:lvl3pPr marL="540000" indent="-180000">
              <a:spcBef>
                <a:spcPts val="0"/>
              </a:spcBef>
              <a:spcAft>
                <a:spcPts val="600"/>
              </a:spcAft>
              <a:defRPr sz="2400">
                <a:solidFill>
                  <a:srgbClr val="7F7F7F"/>
                </a:solidFill>
              </a:defRPr>
            </a:lvl3pPr>
            <a:lvl4pPr marL="720000" indent="-180000">
              <a:spcBef>
                <a:spcPts val="0"/>
              </a:spcBef>
              <a:spcAft>
                <a:spcPts val="600"/>
              </a:spcAft>
              <a:defRPr sz="2400">
                <a:solidFill>
                  <a:schemeClr val="tx2">
                    <a:lumMod val="60000"/>
                    <a:lumOff val="40000"/>
                  </a:schemeClr>
                </a:solidFill>
              </a:defRPr>
            </a:lvl4pPr>
            <a:lvl5pPr marL="720000" indent="0">
              <a:buNone/>
              <a:defRPr sz="24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72945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
                        <p:tgtEl>
                          <p:spTgt spid="1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 column key text or big picture">
    <p:spTree>
      <p:nvGrpSpPr>
        <p:cNvPr id="1" name=""/>
        <p:cNvGrpSpPr/>
        <p:nvPr/>
      </p:nvGrpSpPr>
      <p:grpSpPr>
        <a:xfrm>
          <a:off x="0" y="0"/>
          <a:ext cx="0" cy="0"/>
          <a:chOff x="0" y="0"/>
          <a:chExt cx="0" cy="0"/>
        </a:xfrm>
      </p:grpSpPr>
      <p:sp>
        <p:nvSpPr>
          <p:cNvPr id="8" name="Zástupný symbol pro obsah 7">
            <a:extLst>
              <a:ext uri="{FF2B5EF4-FFF2-40B4-BE49-F238E27FC236}">
                <a16:creationId xmlns:a16="http://schemas.microsoft.com/office/drawing/2014/main" id="{08F16F58-15FA-4C0F-9C95-F88FF70AFA40}"/>
              </a:ext>
            </a:extLst>
          </p:cNvPr>
          <p:cNvSpPr>
            <a:spLocks noGrp="1"/>
          </p:cNvSpPr>
          <p:nvPr>
            <p:ph sz="quarter" idx="24" hasCustomPrompt="1"/>
          </p:nvPr>
        </p:nvSpPr>
        <p:spPr>
          <a:xfrm>
            <a:off x="515938" y="1736725"/>
            <a:ext cx="11160125"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message or Key question with highlighted text                 (Use orange for the right word) or visual content</a:t>
            </a:r>
          </a:p>
        </p:txBody>
      </p:sp>
      <p:sp>
        <p:nvSpPr>
          <p:cNvPr id="5" name="Zástupný symbol pro text 17">
            <a:extLst>
              <a:ext uri="{FF2B5EF4-FFF2-40B4-BE49-F238E27FC236}">
                <a16:creationId xmlns:a16="http://schemas.microsoft.com/office/drawing/2014/main" id="{999D9DDC-DECF-48EB-8758-E9EB4386428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022259735"/>
      </p:ext>
    </p:extLst>
  </p:cSld>
  <p:clrMapOvr>
    <a:masterClrMapping/>
  </p:clrMapOvr>
  <p:extLst>
    <p:ext uri="{DCECCB84-F9BA-43D5-87BE-67443E8EF086}">
      <p15:sldGuideLst xmlns:p15="http://schemas.microsoft.com/office/powerpoint/2012/main">
        <p15:guide id="5" orient="horz" pos="3793">
          <p15:clr>
            <a:srgbClr val="FBAE40"/>
          </p15:clr>
        </p15:guide>
        <p15:guide id="6" orient="horz" pos="109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 column product description">
    <p:spTree>
      <p:nvGrpSpPr>
        <p:cNvPr id="1" name=""/>
        <p:cNvGrpSpPr/>
        <p:nvPr/>
      </p:nvGrpSpPr>
      <p:grpSpPr>
        <a:xfrm>
          <a:off x="0" y="0"/>
          <a:ext cx="0" cy="0"/>
          <a:chOff x="0" y="0"/>
          <a:chExt cx="0" cy="0"/>
        </a:xfrm>
      </p:grpSpPr>
      <p:cxnSp>
        <p:nvCxnSpPr>
          <p:cNvPr id="15" name="Přímá spojnice 14">
            <a:extLst>
              <a:ext uri="{FF2B5EF4-FFF2-40B4-BE49-F238E27FC236}">
                <a16:creationId xmlns:a16="http://schemas.microsoft.com/office/drawing/2014/main" id="{EF38230F-BFD5-4426-A4E8-8A0B8088CEDA}"/>
              </a:ext>
            </a:extLst>
          </p:cNvPr>
          <p:cNvCxnSpPr>
            <a:cxnSpLocks/>
          </p:cNvCxnSpPr>
          <p:nvPr userDrawn="1"/>
        </p:nvCxnSpPr>
        <p:spPr>
          <a:xfrm>
            <a:off x="2143125" y="7188200"/>
            <a:ext cx="1702385" cy="0"/>
          </a:xfrm>
          <a:prstGeom prst="line">
            <a:avLst/>
          </a:prstGeom>
          <a:ln w="19050">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0CC4D56-DBCA-4A0E-A894-E2E42CD5FC7F}"/>
              </a:ext>
            </a:extLst>
          </p:cNvPr>
          <p:cNvCxnSpPr>
            <a:cxnSpLocks/>
          </p:cNvCxnSpPr>
          <p:nvPr userDrawn="1"/>
        </p:nvCxnSpPr>
        <p:spPr>
          <a:xfrm>
            <a:off x="7402131" y="7188200"/>
            <a:ext cx="1702385" cy="0"/>
          </a:xfrm>
          <a:prstGeom prst="line">
            <a:avLst/>
          </a:prstGeom>
          <a:ln w="19050">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Zástupný symbol obrázku 3">
            <a:extLst>
              <a:ext uri="{FF2B5EF4-FFF2-40B4-BE49-F238E27FC236}">
                <a16:creationId xmlns:a16="http://schemas.microsoft.com/office/drawing/2014/main" id="{95423FA9-1650-42B9-BC61-59A87C62D2C0}"/>
              </a:ext>
            </a:extLst>
          </p:cNvPr>
          <p:cNvSpPr>
            <a:spLocks noGrp="1"/>
          </p:cNvSpPr>
          <p:nvPr>
            <p:ph type="pic" sz="quarter" idx="24" hasCustomPrompt="1"/>
          </p:nvPr>
        </p:nvSpPr>
        <p:spPr>
          <a:xfrm>
            <a:off x="2019300" y="1828470"/>
            <a:ext cx="7291448" cy="3810329"/>
          </a:xfrm>
          <a:prstGeom prst="rect">
            <a:avLst/>
          </a:prstGeom>
          <a:blipFill>
            <a:blip r:embed="rId2"/>
            <a:stretch>
              <a:fillRect/>
            </a:stretch>
          </a:blipFill>
        </p:spPr>
        <p:txBody>
          <a:bodyPr lIns="108000" tIns="72000" rIns="108000" bIns="72000"/>
          <a:lstStyle>
            <a:lvl1pPr marL="0" indent="0">
              <a:spcBef>
                <a:spcPts val="0"/>
              </a:spcBef>
              <a:spcAft>
                <a:spcPts val="600"/>
              </a:spcAft>
              <a:buNone/>
              <a:defRPr sz="1800" b="1">
                <a:solidFill>
                  <a:schemeClr val="accent6"/>
                </a:solidFill>
              </a:defRPr>
            </a:lvl1pPr>
          </a:lstStyle>
          <a:p>
            <a:r>
              <a:rPr lang="en-US" noProof="0"/>
              <a:t>Choose your picture and set descriptions with guide lines (copy them from Slide Master view at the bottom of this slide)</a:t>
            </a:r>
          </a:p>
        </p:txBody>
      </p:sp>
      <p:sp>
        <p:nvSpPr>
          <p:cNvPr id="30" name="Zástupný symbol pro text 6">
            <a:extLst>
              <a:ext uri="{FF2B5EF4-FFF2-40B4-BE49-F238E27FC236}">
                <a16:creationId xmlns:a16="http://schemas.microsoft.com/office/drawing/2014/main" id="{E3F7BC5E-E0E1-4D7F-B142-2FFCC96586AE}"/>
              </a:ext>
            </a:extLst>
          </p:cNvPr>
          <p:cNvSpPr>
            <a:spLocks noGrp="1"/>
          </p:cNvSpPr>
          <p:nvPr>
            <p:ph type="body" sz="quarter" idx="18" hasCustomPrompt="1"/>
          </p:nvPr>
        </p:nvSpPr>
        <p:spPr>
          <a:xfrm>
            <a:off x="7480505" y="49617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29" name="Zástupný symbol pro text 6">
            <a:extLst>
              <a:ext uri="{FF2B5EF4-FFF2-40B4-BE49-F238E27FC236}">
                <a16:creationId xmlns:a16="http://schemas.microsoft.com/office/drawing/2014/main" id="{589C140F-AF00-488F-BFF4-956A4B553092}"/>
              </a:ext>
            </a:extLst>
          </p:cNvPr>
          <p:cNvSpPr>
            <a:spLocks noGrp="1"/>
          </p:cNvSpPr>
          <p:nvPr>
            <p:ph type="body" sz="quarter" idx="17" hasCustomPrompt="1"/>
          </p:nvPr>
        </p:nvSpPr>
        <p:spPr>
          <a:xfrm>
            <a:off x="7480505" y="3526662"/>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8" name="Zástupný symbol pro text 6">
            <a:extLst>
              <a:ext uri="{FF2B5EF4-FFF2-40B4-BE49-F238E27FC236}">
                <a16:creationId xmlns:a16="http://schemas.microsoft.com/office/drawing/2014/main" id="{A204DD8F-C6C2-4072-9EF4-5181554C9744}"/>
              </a:ext>
            </a:extLst>
          </p:cNvPr>
          <p:cNvSpPr>
            <a:spLocks noGrp="1"/>
          </p:cNvSpPr>
          <p:nvPr>
            <p:ph type="body" sz="quarter" idx="16" hasCustomPrompt="1"/>
          </p:nvPr>
        </p:nvSpPr>
        <p:spPr>
          <a:xfrm>
            <a:off x="7480505" y="2338739"/>
            <a:ext cx="1624011" cy="280452"/>
          </a:xfrm>
          <a:prstGeom prst="rect">
            <a:avLst/>
          </a:prstGeom>
        </p:spPr>
        <p:txBody>
          <a:bodyPr wrap="square" lIns="0" tIns="36000" rIns="0" bIns="36000">
            <a:spAutoFit/>
          </a:bodyPr>
          <a:lstStyle>
            <a:lvl1pPr marL="0" indent="0" algn="r">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4" name="Zástupný symbol pro text 6">
            <a:extLst>
              <a:ext uri="{FF2B5EF4-FFF2-40B4-BE49-F238E27FC236}">
                <a16:creationId xmlns:a16="http://schemas.microsoft.com/office/drawing/2014/main" id="{201CD003-C7B3-4957-A608-E7C1C6E008DB}"/>
              </a:ext>
            </a:extLst>
          </p:cNvPr>
          <p:cNvSpPr>
            <a:spLocks noGrp="1"/>
          </p:cNvSpPr>
          <p:nvPr>
            <p:ph type="body" sz="quarter" idx="15" hasCustomPrompt="1"/>
          </p:nvPr>
        </p:nvSpPr>
        <p:spPr>
          <a:xfrm>
            <a:off x="2143125" y="2739274"/>
            <a:ext cx="1624011" cy="280452"/>
          </a:xfrm>
          <a:prstGeom prst="rect">
            <a:avLst/>
          </a:prstGeom>
        </p:spPr>
        <p:txBody>
          <a:bodyPr wrap="square" lIns="0" tIns="36000" rIns="0" bIns="36000">
            <a:spAutoFit/>
          </a:bodyPr>
          <a:lstStyle>
            <a:lvl1pPr marL="0" indent="0">
              <a:spcBef>
                <a:spcPts val="0"/>
              </a:spcBef>
              <a:spcAft>
                <a:spcPts val="600"/>
              </a:spcAft>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description</a:t>
            </a:r>
          </a:p>
        </p:txBody>
      </p:sp>
      <p:sp>
        <p:nvSpPr>
          <p:cNvPr id="11" name="Nadpis 1">
            <a:extLst>
              <a:ext uri="{FF2B5EF4-FFF2-40B4-BE49-F238E27FC236}">
                <a16:creationId xmlns:a16="http://schemas.microsoft.com/office/drawing/2014/main" id="{27D20052-7DA8-4826-9F7B-A307ABDB679B}"/>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Product name</a:t>
            </a:r>
          </a:p>
        </p:txBody>
      </p:sp>
    </p:spTree>
    <p:extLst>
      <p:ext uri="{BB962C8B-B14F-4D97-AF65-F5344CB8AC3E}">
        <p14:creationId xmlns:p14="http://schemas.microsoft.com/office/powerpoint/2010/main" val="36826882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 column quotation">
    <p:spTree>
      <p:nvGrpSpPr>
        <p:cNvPr id="1" name=""/>
        <p:cNvGrpSpPr/>
        <p:nvPr/>
      </p:nvGrpSpPr>
      <p:grpSpPr>
        <a:xfrm>
          <a:off x="0" y="0"/>
          <a:ext cx="0" cy="0"/>
          <a:chOff x="0" y="0"/>
          <a:chExt cx="0" cy="0"/>
        </a:xfrm>
      </p:grpSpPr>
      <p:sp>
        <p:nvSpPr>
          <p:cNvPr id="8" name="Zástupný symbol obrázku 7">
            <a:extLst>
              <a:ext uri="{FF2B5EF4-FFF2-40B4-BE49-F238E27FC236}">
                <a16:creationId xmlns:a16="http://schemas.microsoft.com/office/drawing/2014/main" id="{3CCB8EF0-75E8-4BE7-BDE3-FD277EF9E5CE}"/>
              </a:ext>
            </a:extLst>
          </p:cNvPr>
          <p:cNvSpPr>
            <a:spLocks noGrp="1"/>
          </p:cNvSpPr>
          <p:nvPr>
            <p:ph type="pic" sz="quarter" idx="14" hasCustomPrompt="1"/>
          </p:nvPr>
        </p:nvSpPr>
        <p:spPr>
          <a:xfrm>
            <a:off x="1205093" y="2222677"/>
            <a:ext cx="395107" cy="366014"/>
          </a:xfrm>
          <a:prstGeom prst="rect">
            <a:avLst/>
          </a:prstGeom>
          <a:blipFill>
            <a:blip r:embed="rId2"/>
            <a:stretch>
              <a:fillRect/>
            </a:stretch>
          </a:blipFill>
        </p:spPr>
        <p:txBody>
          <a:bodyPr/>
          <a:lstStyle>
            <a:lvl1pPr marL="0" indent="0">
              <a:buNone/>
              <a:defRPr sz="800"/>
            </a:lvl1pPr>
          </a:lstStyle>
          <a:p>
            <a:r>
              <a:rPr lang="en-US" noProof="0"/>
              <a:t> </a:t>
            </a:r>
          </a:p>
        </p:txBody>
      </p:sp>
      <p:sp>
        <p:nvSpPr>
          <p:cNvPr id="9" name="Zástupný symbol pro text 17">
            <a:extLst>
              <a:ext uri="{FF2B5EF4-FFF2-40B4-BE49-F238E27FC236}">
                <a16:creationId xmlns:a16="http://schemas.microsoft.com/office/drawing/2014/main" id="{75741031-84AC-4C84-8D3A-EBCC2E798881}"/>
              </a:ext>
            </a:extLst>
          </p:cNvPr>
          <p:cNvSpPr>
            <a:spLocks noGrp="1"/>
          </p:cNvSpPr>
          <p:nvPr>
            <p:ph type="body" sz="quarter" idx="26" hasCustomPrompt="1"/>
          </p:nvPr>
        </p:nvSpPr>
        <p:spPr>
          <a:xfrm>
            <a:off x="1603198" y="2442993"/>
            <a:ext cx="6705424" cy="2430984"/>
          </a:xfrm>
          <a:prstGeom prst="rect">
            <a:avLst/>
          </a:prstGeom>
        </p:spPr>
        <p:txBody>
          <a:bodyPr wrap="square" lIns="108000" tIns="72000" rIns="108000" bIns="72000">
            <a:noAutofit/>
          </a:bodyPr>
          <a:lstStyle>
            <a:lvl1pPr marL="0" indent="0" algn="l">
              <a:spcBef>
                <a:spcPts val="0"/>
              </a:spcBef>
              <a:spcAft>
                <a:spcPts val="600"/>
              </a:spcAft>
              <a:buNone/>
              <a:defRPr sz="2700" b="0" cap="none" baseline="0">
                <a:solidFill>
                  <a:schemeClr val="tx2">
                    <a:lumMod val="50000"/>
                  </a:schemeClr>
                </a:solidFill>
                <a:latin typeface="+mn-lt"/>
              </a:defRPr>
            </a:lvl1pPr>
          </a:lstStyle>
          <a:p>
            <a:pPr lvl="0"/>
            <a:r>
              <a:rPr lang="en-US" noProof="0"/>
              <a:t>Write the quotation here: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 </a:t>
            </a:r>
            <a:r>
              <a:rPr lang="en-US" noProof="0" err="1"/>
              <a:t>Nec</a:t>
            </a:r>
            <a:r>
              <a:rPr lang="en-US" noProof="0"/>
              <a:t> </a:t>
            </a:r>
            <a:r>
              <a:rPr lang="en-US" noProof="0" err="1"/>
              <a:t>patrioque</a:t>
            </a:r>
            <a:r>
              <a:rPr lang="en-US" noProof="0"/>
              <a:t> </a:t>
            </a:r>
            <a:r>
              <a:rPr lang="en-US" noProof="0" err="1"/>
              <a:t>voluptatibus</a:t>
            </a:r>
            <a:r>
              <a:rPr lang="en-US" noProof="0"/>
              <a:t> id, cu </a:t>
            </a:r>
            <a:r>
              <a:rPr lang="en-US" noProof="0" err="1"/>
              <a:t>graece</a:t>
            </a:r>
            <a:r>
              <a:rPr lang="en-US" noProof="0"/>
              <a:t> </a:t>
            </a:r>
            <a:r>
              <a:rPr lang="en-US" noProof="0" err="1"/>
              <a:t>nonumes</a:t>
            </a:r>
            <a:r>
              <a:rPr lang="en-US" noProof="0"/>
              <a:t> </a:t>
            </a:r>
            <a:r>
              <a:rPr lang="en-US" noProof="0" err="1"/>
              <a:t>eligendi</a:t>
            </a:r>
            <a:r>
              <a:rPr lang="en-US" noProof="0"/>
              <a:t> vim, </a:t>
            </a:r>
            <a:r>
              <a:rPr lang="en-US" noProof="0" err="1"/>
              <a:t>electram</a:t>
            </a:r>
            <a:r>
              <a:rPr lang="en-US" noProof="0"/>
              <a:t> </a:t>
            </a:r>
            <a:r>
              <a:rPr lang="en-US" noProof="0" err="1"/>
              <a:t>gubergren</a:t>
            </a:r>
            <a:r>
              <a:rPr lang="en-US" noProof="0"/>
              <a:t>. </a:t>
            </a:r>
          </a:p>
        </p:txBody>
      </p:sp>
      <p:sp>
        <p:nvSpPr>
          <p:cNvPr id="6" name="Zástupný symbol pro text 17">
            <a:extLst>
              <a:ext uri="{FF2B5EF4-FFF2-40B4-BE49-F238E27FC236}">
                <a16:creationId xmlns:a16="http://schemas.microsoft.com/office/drawing/2014/main" id="{A6206A9F-B5A2-482A-BF76-90FC5206A6C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0FE91831-D281-43EC-B4AF-8214958DE39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3381726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antiopam argumentum mel. Hinc inani mentitum quo an, vis munere pertinax argumentum ne. Ea has atqui everti, ei sea viris fastidii forensibus. No elit suavitate pri, cu sea libris vivendo, mei mundi voluptaria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401635" y="3134575"/>
            <a:ext cx="7511875" cy="450105"/>
          </a:xfrm>
          <a:prstGeom prst="rect">
            <a:avLst/>
          </a:prstGeom>
        </p:spPr>
        <p:txBody>
          <a:bodyPr wrap="square" lIns="108000" tIns="72000" rIns="108000" bIns="72000">
            <a:spAutoFit/>
          </a:bodyPr>
          <a:lstStyle>
            <a:lvl1pPr marL="0" indent="0">
              <a:spcBef>
                <a:spcPts val="0"/>
              </a:spcBef>
              <a:buNone/>
              <a:defRPr sz="2200" b="0" cap="all" baseline="0">
                <a:solidFill>
                  <a:schemeClr val="accent1"/>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401635" y="1643034"/>
            <a:ext cx="7511875" cy="976403"/>
          </a:xfrm>
          <a:prstGeom prst="rect">
            <a:avLst/>
          </a:prstGeom>
        </p:spPr>
        <p:txBody>
          <a:bodyPr wrap="square" lIns="108000" tIns="72000" rIns="108000" bIns="72000">
            <a:spAutoFit/>
          </a:bodyPr>
          <a:lstStyle>
            <a:lvl1pPr marL="0" indent="0">
              <a:spcBef>
                <a:spcPts val="0"/>
              </a:spcBef>
              <a:buNone/>
              <a:defRPr sz="3000" b="1" cap="all" baseline="0">
                <a:solidFill>
                  <a:schemeClr val="tx2">
                    <a:lumMod val="50000"/>
                  </a:schemeClr>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401635"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790288874"/>
      </p:ext>
    </p:extLst>
  </p:cSld>
  <p:clrMapOvr>
    <a:masterClrMapping/>
  </p:clrMapOvr>
  <p:extLst>
    <p:ext uri="{DCECCB84-F9BA-43D5-87BE-67443E8EF086}">
      <p15:sldGuideLst xmlns:p15="http://schemas.microsoft.com/office/powerpoint/2012/main">
        <p15:guide id="1" pos="4906">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 columns bullet points 1">
    <p:spTree>
      <p:nvGrpSpPr>
        <p:cNvPr id="1" name=""/>
        <p:cNvGrpSpPr/>
        <p:nvPr/>
      </p:nvGrpSpPr>
      <p:grpSpPr>
        <a:xfrm>
          <a:off x="0" y="0"/>
          <a:ext cx="0" cy="0"/>
          <a:chOff x="0" y="0"/>
          <a:chExt cx="0" cy="0"/>
        </a:xfrm>
      </p:grpSpPr>
      <p:sp>
        <p:nvSpPr>
          <p:cNvPr id="14" name="Zástupný symbol pro obsah 12">
            <a:extLst>
              <a:ext uri="{FF2B5EF4-FFF2-40B4-BE49-F238E27FC236}">
                <a16:creationId xmlns:a16="http://schemas.microsoft.com/office/drawing/2014/main" id="{A7CEB4B9-2003-4297-A1E8-CA4966765A56}"/>
              </a:ext>
            </a:extLst>
          </p:cNvPr>
          <p:cNvSpPr>
            <a:spLocks noGrp="1"/>
          </p:cNvSpPr>
          <p:nvPr>
            <p:ph sz="quarter" idx="20" hasCustomPrompt="1"/>
          </p:nvPr>
        </p:nvSpPr>
        <p:spPr>
          <a:xfrm>
            <a:off x="6311902"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1" name="Zástupný symbol pro text 17">
            <a:extLst>
              <a:ext uri="{FF2B5EF4-FFF2-40B4-BE49-F238E27FC236}">
                <a16:creationId xmlns:a16="http://schemas.microsoft.com/office/drawing/2014/main" id="{700A4B15-CA5E-4505-B10C-4C7CA88F6C8E}"/>
              </a:ext>
            </a:extLst>
          </p:cNvPr>
          <p:cNvSpPr>
            <a:spLocks noGrp="1"/>
          </p:cNvSpPr>
          <p:nvPr>
            <p:ph type="body" sz="quarter" idx="18" hasCustomPrompt="1"/>
          </p:nvPr>
        </p:nvSpPr>
        <p:spPr>
          <a:xfrm>
            <a:off x="6311900"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3" name="Zástupný symbol pro obsah 12">
            <a:extLst>
              <a:ext uri="{FF2B5EF4-FFF2-40B4-BE49-F238E27FC236}">
                <a16:creationId xmlns:a16="http://schemas.microsoft.com/office/drawing/2014/main" id="{092A3FDF-1AB5-4BB3-A711-9954CD9FF87F}"/>
              </a:ext>
            </a:extLst>
          </p:cNvPr>
          <p:cNvSpPr>
            <a:spLocks noGrp="1"/>
          </p:cNvSpPr>
          <p:nvPr>
            <p:ph sz="quarter" idx="19" hasCustomPrompt="1"/>
          </p:nvPr>
        </p:nvSpPr>
        <p:spPr>
          <a:xfrm>
            <a:off x="515938"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7" name="Zástupný symbol pro text 17">
            <a:extLst>
              <a:ext uri="{FF2B5EF4-FFF2-40B4-BE49-F238E27FC236}">
                <a16:creationId xmlns:a16="http://schemas.microsoft.com/office/drawing/2014/main" id="{4DAB1AB4-BC51-45AE-8A85-43C4CDFB042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8" name="Nadpis 1">
            <a:extLst>
              <a:ext uri="{FF2B5EF4-FFF2-40B4-BE49-F238E27FC236}">
                <a16:creationId xmlns:a16="http://schemas.microsoft.com/office/drawing/2014/main" id="{6A778C29-1479-449B-A73D-7B450DCD17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53848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500"/>
                                        <p:tgtEl>
                                          <p:spTgt spid="1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tmplLst>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3" grpId="0" uiExpand="1"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 columns bullet points 2">
    <p:spTree>
      <p:nvGrpSpPr>
        <p:cNvPr id="1" name=""/>
        <p:cNvGrpSpPr/>
        <p:nvPr/>
      </p:nvGrpSpPr>
      <p:grpSpPr>
        <a:xfrm>
          <a:off x="0" y="0"/>
          <a:ext cx="0" cy="0"/>
          <a:chOff x="0" y="0"/>
          <a:chExt cx="0" cy="0"/>
        </a:xfrm>
      </p:grpSpPr>
      <p:sp>
        <p:nvSpPr>
          <p:cNvPr id="8" name="Nadpis 1">
            <a:extLst>
              <a:ext uri="{FF2B5EF4-FFF2-40B4-BE49-F238E27FC236}">
                <a16:creationId xmlns:a16="http://schemas.microsoft.com/office/drawing/2014/main" id="{A7878391-CFEB-44F5-8491-71679BBCC234}"/>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
        <p:nvSpPr>
          <p:cNvPr id="9" name="Zástupný symbol pro obsah 12">
            <a:extLst>
              <a:ext uri="{FF2B5EF4-FFF2-40B4-BE49-F238E27FC236}">
                <a16:creationId xmlns:a16="http://schemas.microsoft.com/office/drawing/2014/main" id="{3B7D4396-9E19-4B60-B281-2FEB4A748AD0}"/>
              </a:ext>
            </a:extLst>
          </p:cNvPr>
          <p:cNvSpPr>
            <a:spLocks noGrp="1"/>
          </p:cNvSpPr>
          <p:nvPr>
            <p:ph sz="quarter" idx="20" hasCustomPrompt="1"/>
          </p:nvPr>
        </p:nvSpPr>
        <p:spPr>
          <a:xfrm>
            <a:off x="515941" y="1752600"/>
            <a:ext cx="5364161" cy="4241800"/>
          </a:xfrm>
          <a:prstGeom prst="rect">
            <a:avLst/>
          </a:prstGeom>
        </p:spPr>
        <p:txBody>
          <a:bodyPr lIns="108000" tIns="540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0" name="Zástupný symbol pro text 17">
            <a:extLst>
              <a:ext uri="{FF2B5EF4-FFF2-40B4-BE49-F238E27FC236}">
                <a16:creationId xmlns:a16="http://schemas.microsoft.com/office/drawing/2014/main" id="{E7818FE6-05AE-48DF-B53C-36B549031984}"/>
              </a:ext>
            </a:extLst>
          </p:cNvPr>
          <p:cNvSpPr>
            <a:spLocks noGrp="1"/>
          </p:cNvSpPr>
          <p:nvPr>
            <p:ph type="body" sz="quarter" idx="18" hasCustomPrompt="1"/>
          </p:nvPr>
        </p:nvSpPr>
        <p:spPr>
          <a:xfrm>
            <a:off x="515939"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caption</a:t>
            </a:r>
          </a:p>
        </p:txBody>
      </p:sp>
      <p:sp>
        <p:nvSpPr>
          <p:cNvPr id="11" name="Zástupný symbol pro obsah 12">
            <a:extLst>
              <a:ext uri="{FF2B5EF4-FFF2-40B4-BE49-F238E27FC236}">
                <a16:creationId xmlns:a16="http://schemas.microsoft.com/office/drawing/2014/main" id="{33BF153A-D20D-409F-BFE1-629367BD0D2C}"/>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Tree>
    <p:extLst>
      <p:ext uri="{BB962C8B-B14F-4D97-AF65-F5344CB8AC3E}">
        <p14:creationId xmlns:p14="http://schemas.microsoft.com/office/powerpoint/2010/main" val="9811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 columns bullet points 3">
    <p:spTree>
      <p:nvGrpSpPr>
        <p:cNvPr id="1" name=""/>
        <p:cNvGrpSpPr/>
        <p:nvPr/>
      </p:nvGrpSpPr>
      <p:grpSpPr>
        <a:xfrm>
          <a:off x="0" y="0"/>
          <a:ext cx="0" cy="0"/>
          <a:chOff x="0" y="0"/>
          <a:chExt cx="0" cy="0"/>
        </a:xfrm>
      </p:grpSpPr>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6" name="Zástupný symbol pro text 17">
            <a:extLst>
              <a:ext uri="{FF2B5EF4-FFF2-40B4-BE49-F238E27FC236}">
                <a16:creationId xmlns:a16="http://schemas.microsoft.com/office/drawing/2014/main" id="{79F150ED-B97A-4B74-A9BE-77ED2E629BC6}"/>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6DA60553-8726-4173-9388-E8763DC63FD0}"/>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02487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columns text + bullet points">
    <p:spTree>
      <p:nvGrpSpPr>
        <p:cNvPr id="1" name=""/>
        <p:cNvGrpSpPr/>
        <p:nvPr/>
      </p:nvGrpSpPr>
      <p:grpSpPr>
        <a:xfrm>
          <a:off x="0" y="0"/>
          <a:ext cx="0" cy="0"/>
          <a:chOff x="0" y="0"/>
          <a:chExt cx="0" cy="0"/>
        </a:xfrm>
      </p:grpSpPr>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4656138" y="1752600"/>
            <a:ext cx="7019923" cy="4241800"/>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(image) here by choosing from icons below ↓</a:t>
            </a:r>
          </a:p>
          <a:p>
            <a:pPr lvl="1"/>
            <a:r>
              <a:rPr lang="en-US" noProof="0"/>
              <a:t>Sublevel text – don‘t use too many sublevels</a:t>
            </a:r>
          </a:p>
          <a:p>
            <a:pPr lvl="2"/>
            <a:r>
              <a:rPr lang="en-US" noProof="0"/>
              <a:t>3</a:t>
            </a:r>
          </a:p>
        </p:txBody>
      </p:sp>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3708401" cy="4241800"/>
          </a:xfrm>
          <a:prstGeom prst="rect">
            <a:avLst/>
          </a:prstGeom>
        </p:spPr>
        <p:txBody>
          <a:bodyPr lIns="108000" tIns="72000" rIns="108000" bIns="72000"/>
          <a:lstStyle>
            <a:lvl1pPr marL="0" indent="0">
              <a:spcBef>
                <a:spcPts val="0"/>
              </a:spcBef>
              <a:spcAft>
                <a:spcPts val="600"/>
              </a:spcAft>
              <a:buClr>
                <a:schemeClr val="accent1"/>
              </a:buClr>
              <a:buFontTx/>
              <a:buNone/>
              <a:defRPr sz="2000">
                <a:solidFill>
                  <a:srgbClr val="000000"/>
                </a:solidFill>
              </a:defRPr>
            </a:lvl1pPr>
            <a:lvl2pPr marL="144000" indent="0">
              <a:buFontTx/>
              <a:buNone/>
              <a:defRPr sz="2000">
                <a:solidFill>
                  <a:schemeClr val="tx2">
                    <a:lumMod val="50000"/>
                  </a:schemeClr>
                </a:solidFill>
              </a:defRPr>
            </a:lvl2pPr>
            <a:lvl3pPr marL="288000" indent="0">
              <a:buFontTx/>
              <a:buNone/>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a:t>
            </a:r>
          </a:p>
        </p:txBody>
      </p:sp>
      <p:sp>
        <p:nvSpPr>
          <p:cNvPr id="6" name="Zástupný symbol pro text 17">
            <a:extLst>
              <a:ext uri="{FF2B5EF4-FFF2-40B4-BE49-F238E27FC236}">
                <a16:creationId xmlns:a16="http://schemas.microsoft.com/office/drawing/2014/main" id="{294B74C1-4D1A-40AD-B1BF-038AED284F8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CBA6ACBD-9E1F-4F3A-81B6-04E57A08AE29}"/>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96189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extLst>
    <p:ext uri="{DCECCB84-F9BA-43D5-87BE-67443E8EF086}">
      <p15:sldGuideLst xmlns:p15="http://schemas.microsoft.com/office/powerpoint/2012/main">
        <p15:guide id="1" pos="2661">
          <p15:clr>
            <a:srgbClr val="FBAE40"/>
          </p15:clr>
        </p15:guide>
        <p15:guide id="2" pos="2933">
          <p15:clr>
            <a:srgbClr val="FBAE40"/>
          </p15:clr>
        </p15:guide>
        <p15:guide id="3" orient="horz" pos="1094">
          <p15:clr>
            <a:srgbClr val="FBAE40"/>
          </p15:clr>
        </p15:guide>
        <p15:guide id="4" orient="horz" pos="379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lumns key number">
    <p:spTree>
      <p:nvGrpSpPr>
        <p:cNvPr id="1" name=""/>
        <p:cNvGrpSpPr/>
        <p:nvPr/>
      </p:nvGrpSpPr>
      <p:grpSpPr>
        <a:xfrm>
          <a:off x="0" y="0"/>
          <a:ext cx="0" cy="0"/>
          <a:chOff x="0" y="0"/>
          <a:chExt cx="0" cy="0"/>
        </a:xfrm>
      </p:grpSpPr>
      <p:sp>
        <p:nvSpPr>
          <p:cNvPr id="10" name="Zástupný symbol pro text 9">
            <a:extLst>
              <a:ext uri="{FF2B5EF4-FFF2-40B4-BE49-F238E27FC236}">
                <a16:creationId xmlns:a16="http://schemas.microsoft.com/office/drawing/2014/main" id="{1F294B6B-4E40-4BB1-B34F-27AD4F97A232}"/>
              </a:ext>
            </a:extLst>
          </p:cNvPr>
          <p:cNvSpPr>
            <a:spLocks noGrp="1"/>
          </p:cNvSpPr>
          <p:nvPr>
            <p:ph type="body" sz="quarter" idx="15" hasCustomPrompt="1"/>
          </p:nvPr>
        </p:nvSpPr>
        <p:spPr>
          <a:xfrm>
            <a:off x="7785100" y="2687211"/>
            <a:ext cx="2324100" cy="2324100"/>
          </a:xfrm>
          <a:prstGeom prst="rect">
            <a:avLst/>
          </a:prstGeom>
          <a:blipFill dpi="0" rotWithShape="1">
            <a:blip r:embed="rId2"/>
            <a:srcRect/>
            <a:stretch>
              <a:fillRect/>
            </a:stretch>
          </a:blipFill>
        </p:spPr>
        <p:txBody>
          <a:bodyPr lIns="108000" tIns="72000" rIns="108000" bIns="72000" anchor="ctr"/>
          <a:lstStyle>
            <a:lvl1pPr marL="0" indent="0" algn="ctr">
              <a:buNone/>
              <a:defRPr sz="7300" b="1" cap="all" baseline="0">
                <a:solidFill>
                  <a:schemeClr val="bg1"/>
                </a:solidFill>
                <a:latin typeface="+mj-lt"/>
              </a:defRPr>
            </a:lvl1pPr>
          </a:lstStyle>
          <a:p>
            <a:pPr lvl="0"/>
            <a:r>
              <a:rPr lang="en-US" noProof="0"/>
              <a:t>xy%</a:t>
            </a:r>
          </a:p>
        </p:txBody>
      </p:sp>
      <p:sp>
        <p:nvSpPr>
          <p:cNvPr id="8" name="Zástupný symbol pro obsah 7">
            <a:extLst>
              <a:ext uri="{FF2B5EF4-FFF2-40B4-BE49-F238E27FC236}">
                <a16:creationId xmlns:a16="http://schemas.microsoft.com/office/drawing/2014/main" id="{880E426F-7ABC-440C-9D16-BDCC52888EEB}"/>
              </a:ext>
            </a:extLst>
          </p:cNvPr>
          <p:cNvSpPr>
            <a:spLocks noGrp="1"/>
          </p:cNvSpPr>
          <p:nvPr>
            <p:ph sz="quarter" idx="24" hasCustomPrompt="1"/>
          </p:nvPr>
        </p:nvSpPr>
        <p:spPr>
          <a:xfrm>
            <a:off x="515938" y="1736725"/>
            <a:ext cx="6840537" cy="4284663"/>
          </a:xfrm>
          <a:prstGeom prst="rect">
            <a:avLst/>
          </a:prstGeom>
        </p:spPr>
        <p:txBody>
          <a:bodyPr lIns="0" tIns="72000" rIns="108000" bIns="72000" anchor="ctr"/>
          <a:lstStyle>
            <a:lvl1pPr marL="0" indent="0">
              <a:buNone/>
              <a:defRPr sz="5350" b="1" cap="all" baseline="0">
                <a:solidFill>
                  <a:schemeClr val="tx2">
                    <a:lumMod val="50000"/>
                  </a:schemeClr>
                </a:solidFill>
                <a:latin typeface="+mj-lt"/>
              </a:defRPr>
            </a:lvl1pPr>
          </a:lstStyle>
          <a:p>
            <a:pPr lvl="0"/>
            <a:r>
              <a:rPr lang="en-US" noProof="0"/>
              <a:t>Key number</a:t>
            </a:r>
          </a:p>
        </p:txBody>
      </p:sp>
      <p:sp>
        <p:nvSpPr>
          <p:cNvPr id="6" name="Zástupný symbol pro text 17">
            <a:extLst>
              <a:ext uri="{FF2B5EF4-FFF2-40B4-BE49-F238E27FC236}">
                <a16:creationId xmlns:a16="http://schemas.microsoft.com/office/drawing/2014/main" id="{A754854F-B61F-43DF-BE85-0AF26821203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A5ACE245-680E-48B8-85CD-E4F06938EEA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734241391"/>
      </p:ext>
    </p:extLst>
  </p:cSld>
  <p:clrMapOvr>
    <a:masterClrMapping/>
  </p:clrMapOvr>
  <p:extLst>
    <p:ext uri="{DCECCB84-F9BA-43D5-87BE-67443E8EF086}">
      <p15:sldGuideLst xmlns:p15="http://schemas.microsoft.com/office/powerpoint/2012/main">
        <p15:guide id="1" pos="4906">
          <p15:clr>
            <a:srgbClr val="FBAE40"/>
          </p15:clr>
        </p15:guide>
        <p15:guide id="2" pos="463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1">
    <p:spTree>
      <p:nvGrpSpPr>
        <p:cNvPr id="1" name=""/>
        <p:cNvGrpSpPr/>
        <p:nvPr/>
      </p:nvGrpSpPr>
      <p:grpSpPr>
        <a:xfrm>
          <a:off x="0" y="0"/>
          <a:ext cx="0" cy="0"/>
          <a:chOff x="0" y="0"/>
          <a:chExt cx="0" cy="0"/>
        </a:xfrm>
      </p:grpSpPr>
      <p:sp>
        <p:nvSpPr>
          <p:cNvPr id="10" name="Zástupný symbol pro obsah 2">
            <a:extLst>
              <a:ext uri="{FF2B5EF4-FFF2-40B4-BE49-F238E27FC236}">
                <a16:creationId xmlns:a16="http://schemas.microsoft.com/office/drawing/2014/main" id="{13EC06DF-0C37-4407-8FB7-3289F70740EC}"/>
              </a:ext>
            </a:extLst>
          </p:cNvPr>
          <p:cNvSpPr>
            <a:spLocks noGrp="1"/>
          </p:cNvSpPr>
          <p:nvPr>
            <p:ph sz="quarter" idx="25" hasCustomPrompt="1"/>
          </p:nvPr>
        </p:nvSpPr>
        <p:spPr>
          <a:xfrm>
            <a:off x="5988049" y="1736724"/>
            <a:ext cx="5688012" cy="428466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E9445701-F45F-4947-A095-F6995BB6986A}"/>
              </a:ext>
            </a:extLst>
          </p:cNvPr>
          <p:cNvSpPr>
            <a:spLocks noGrp="1"/>
          </p:cNvSpPr>
          <p:nvPr>
            <p:ph sz="quarter" idx="26" hasCustomPrompt="1"/>
          </p:nvPr>
        </p:nvSpPr>
        <p:spPr>
          <a:xfrm>
            <a:off x="515939" y="4184651"/>
            <a:ext cx="5364162" cy="1836736"/>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 name="Zástupný symbol pro obsah 2">
            <a:extLst>
              <a:ext uri="{FF2B5EF4-FFF2-40B4-BE49-F238E27FC236}">
                <a16:creationId xmlns:a16="http://schemas.microsoft.com/office/drawing/2014/main" id="{5DCEC235-A91A-4B4E-B023-F2B7C6E4F6A8}"/>
              </a:ext>
            </a:extLst>
          </p:cNvPr>
          <p:cNvSpPr>
            <a:spLocks noGrp="1"/>
          </p:cNvSpPr>
          <p:nvPr>
            <p:ph sz="quarter" idx="24" hasCustomPrompt="1"/>
          </p:nvPr>
        </p:nvSpPr>
        <p:spPr>
          <a:xfrm>
            <a:off x="515939" y="1736725"/>
            <a:ext cx="5364162" cy="233997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text 17">
            <a:extLst>
              <a:ext uri="{FF2B5EF4-FFF2-40B4-BE49-F238E27FC236}">
                <a16:creationId xmlns:a16="http://schemas.microsoft.com/office/drawing/2014/main" id="{BDFD9C10-482D-48BE-9907-E50CAF694E0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A42AD51-0F53-4CF9-A391-266A5EE7A84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65880975"/>
      </p:ext>
    </p:extLst>
  </p:cSld>
  <p:clrMapOvr>
    <a:masterClrMapping/>
  </p:clrMapOvr>
  <p:extLst>
    <p:ext uri="{DCECCB84-F9BA-43D5-87BE-67443E8EF086}">
      <p15:sldGuideLst xmlns:p15="http://schemas.microsoft.com/office/powerpoint/2012/main">
        <p15:guide id="1" orient="horz" pos="2636">
          <p15:clr>
            <a:srgbClr val="FBAE40"/>
          </p15:clr>
        </p15:guide>
        <p15:guide id="2" pos="3772">
          <p15:clr>
            <a:srgbClr val="FBAE40"/>
          </p15:clr>
        </p15:guide>
        <p15:guide id="3" pos="3704">
          <p15:clr>
            <a:srgbClr val="FBAE40"/>
          </p15:clr>
        </p15:guide>
        <p15:guide id="4" orient="horz" pos="2568">
          <p15:clr>
            <a:srgbClr val="FBAE40"/>
          </p15:clr>
        </p15:guide>
        <p15:guide id="5" orient="horz" pos="3793">
          <p15:clr>
            <a:srgbClr val="FBAE40"/>
          </p15:clr>
        </p15:guide>
        <p15:guide id="6" orient="horz" pos="109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Headline w/ Sub headline">
    <p:spTree>
      <p:nvGrpSpPr>
        <p:cNvPr id="1" name=""/>
        <p:cNvGrpSpPr/>
        <p:nvPr/>
      </p:nvGrpSpPr>
      <p:grpSpPr>
        <a:xfrm>
          <a:off x="0" y="0"/>
          <a:ext cx="0" cy="0"/>
          <a:chOff x="0" y="0"/>
          <a:chExt cx="0" cy="0"/>
        </a:xfrm>
      </p:grpSpPr>
      <p:sp>
        <p:nvSpPr>
          <p:cNvPr id="4" name="Content"/>
          <p:cNvSpPr>
            <a:spLocks noGrp="1"/>
          </p:cNvSpPr>
          <p:nvPr>
            <p:ph sz="quarter" idx="14" hasCustomPrompt="1"/>
          </p:nvPr>
        </p:nvSpPr>
        <p:spPr>
          <a:xfrm>
            <a:off x="334434" y="1653118"/>
            <a:ext cx="11523133" cy="4464049"/>
          </a:xfrm>
          <a:prstGeom prst="rect">
            <a:avLst/>
          </a:prstGeom>
        </p:spPr>
        <p:txBody>
          <a:bodyPr lIns="0" tIns="36000"/>
          <a:lstStyle>
            <a:lvl1pPr marL="414856" indent="-414856">
              <a:spcBef>
                <a:spcPts val="1333"/>
              </a:spcBef>
              <a:buClr>
                <a:schemeClr val="accent1"/>
              </a:buClr>
              <a:buFont typeface="Arial" panose="020B0604020202020204" pitchFamily="34" charset="0"/>
              <a:buChar char="►"/>
              <a:defRPr sz="2933" baseline="0">
                <a:solidFill>
                  <a:schemeClr val="tx1">
                    <a:lumMod val="75000"/>
                    <a:lumOff val="25000"/>
                  </a:schemeClr>
                </a:solidFill>
                <a:latin typeface="Arial" panose="020B0604020202020204" pitchFamily="34" charset="0"/>
                <a:cs typeface="Arial" panose="020B0604020202020204" pitchFamily="34" charset="0"/>
              </a:defRPr>
            </a:lvl1pPr>
            <a:lvl2pPr marL="584185" indent="-364058">
              <a:spcBef>
                <a:spcPts val="0"/>
              </a:spcBef>
              <a:buClr>
                <a:schemeClr val="bg2"/>
              </a:buClr>
              <a:buFont typeface="Arial" panose="020B0604020202020204" pitchFamily="34" charset="0"/>
              <a:buChar char="►"/>
              <a:defRPr sz="2667" baseline="0">
                <a:solidFill>
                  <a:srgbClr val="646464"/>
                </a:solidFill>
                <a:latin typeface="Arial" panose="020B0604020202020204" pitchFamily="34" charset="0"/>
                <a:cs typeface="Arial" panose="020B0604020202020204" pitchFamily="34" charset="0"/>
              </a:defRPr>
            </a:lvl2pPr>
            <a:lvl3pPr marL="694249" indent="-253994">
              <a:spcBef>
                <a:spcPts val="0"/>
              </a:spcBef>
              <a:buClr>
                <a:schemeClr val="tx2"/>
              </a:buClr>
              <a:buFontTx/>
              <a:buBlip>
                <a:blip r:embed="rId2"/>
              </a:buBlip>
              <a:defRPr sz="2400" baseline="0">
                <a:solidFill>
                  <a:schemeClr val="tx1">
                    <a:lumMod val="50000"/>
                    <a:lumOff val="50000"/>
                  </a:schemeClr>
                </a:solidFill>
                <a:latin typeface="Arial" panose="020B0604020202020204" pitchFamily="34" charset="0"/>
                <a:cs typeface="Arial" panose="020B0604020202020204" pitchFamily="34" charset="0"/>
              </a:defRPr>
            </a:lvl3pPr>
            <a:lvl4pPr marL="821246" indent="-237061">
              <a:spcBef>
                <a:spcPts val="0"/>
              </a:spcBef>
              <a:buFontTx/>
              <a:buBlip>
                <a:blip r:embed="rId2"/>
              </a:buBlip>
              <a:defRPr sz="2267">
                <a:solidFill>
                  <a:schemeClr val="tx1">
                    <a:lumMod val="50000"/>
                    <a:lumOff val="50000"/>
                  </a:schemeClr>
                </a:solidFill>
                <a:latin typeface="Arial" panose="020B0604020202020204" pitchFamily="34" charset="0"/>
                <a:cs typeface="Arial" panose="020B0604020202020204" pitchFamily="34" charset="0"/>
              </a:defRPr>
            </a:lvl4pPr>
            <a:lvl5pPr marL="948243" indent="-237061" defTabSz="1193770">
              <a:spcBef>
                <a:spcPts val="0"/>
              </a:spcBef>
              <a:buFontTx/>
              <a:buBlip>
                <a:blip r:embed="rId2"/>
              </a:buBlip>
              <a:tabLst/>
              <a:defRPr sz="2267">
                <a:solidFill>
                  <a:schemeClr val="tx1">
                    <a:lumMod val="50000"/>
                    <a:lumOff val="50000"/>
                  </a:schemeClr>
                </a:solidFill>
                <a:latin typeface="Arial" panose="020B0604020202020204" pitchFamily="34" charset="0"/>
                <a:cs typeface="Arial" panose="020B0604020202020204" pitchFamily="34" charset="0"/>
              </a:defRPr>
            </a:lvl5pPr>
          </a:lstStyle>
          <a:p>
            <a:pPr lvl="0"/>
            <a:r>
              <a:rPr lang="en-US"/>
              <a:t>Level 1 bullets</a:t>
            </a:r>
          </a:p>
          <a:p>
            <a:pPr lvl="1"/>
            <a:r>
              <a:rPr lang="en-US"/>
              <a:t>Level 2 bullets</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334434" y="404284"/>
            <a:ext cx="11523133" cy="642029"/>
          </a:xfrm>
          <a:prstGeom prst="rect">
            <a:avLst/>
          </a:prstGeom>
        </p:spPr>
        <p:txBody>
          <a:bodyPr wrap="none" lIns="0" tIns="0" rIns="90000" bIns="0" anchor="ctr" anchorCtr="0">
            <a:normAutofit/>
          </a:bodyPr>
          <a:lstStyle>
            <a:lvl1pPr algn="l">
              <a:defRPr sz="5600" b="1" cap="all" spc="-120" baseline="0">
                <a:solidFill>
                  <a:schemeClr val="accent1"/>
                </a:solidFill>
                <a:latin typeface="Y Soft" panose="02000506030000020004" pitchFamily="50" charset="-18"/>
              </a:defRPr>
            </a:lvl1pPr>
          </a:lstStyle>
          <a:p>
            <a:r>
              <a:rPr lang="en-US"/>
              <a:t>SLIDE HEADLINE</a:t>
            </a:r>
          </a:p>
        </p:txBody>
      </p:sp>
      <p:sp>
        <p:nvSpPr>
          <p:cNvPr id="7" name="Content Placeholder 6"/>
          <p:cNvSpPr>
            <a:spLocks noGrp="1"/>
          </p:cNvSpPr>
          <p:nvPr>
            <p:ph sz="quarter" idx="16" hasCustomPrompt="1"/>
          </p:nvPr>
        </p:nvSpPr>
        <p:spPr>
          <a:xfrm>
            <a:off x="334434" y="1075268"/>
            <a:ext cx="11523132" cy="424547"/>
          </a:xfrm>
          <a:prstGeom prst="rect">
            <a:avLst/>
          </a:prstGeom>
        </p:spPr>
        <p:txBody>
          <a:bodyPr lIns="0" tIns="0" rIns="108000" bIns="0" anchor="ctr">
            <a:normAutofit/>
          </a:bodyPr>
          <a:lstStyle>
            <a:lvl1pPr marL="0" indent="0">
              <a:buNone/>
              <a:defRPr sz="4000" cap="all" spc="-93" baseline="0">
                <a:solidFill>
                  <a:schemeClr val="bg2"/>
                </a:solidFill>
                <a:latin typeface="Y Soft" panose="02000506030000020004" pitchFamily="50" charset="-18"/>
              </a:defRPr>
            </a:lvl1pPr>
          </a:lstStyle>
          <a:p>
            <a:pPr lvl="0"/>
            <a:r>
              <a:rPr lang="en-US"/>
              <a:t>Sub headline</a:t>
            </a:r>
          </a:p>
        </p:txBody>
      </p:sp>
    </p:spTree>
    <p:extLst>
      <p:ext uri="{BB962C8B-B14F-4D97-AF65-F5344CB8AC3E}">
        <p14:creationId xmlns:p14="http://schemas.microsoft.com/office/powerpoint/2010/main" val="244259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extLst>
    <p:ext uri="{DCECCB84-F9BA-43D5-87BE-67443E8EF086}">
      <p15:sldGuideLst xmlns:p15="http://schemas.microsoft.com/office/powerpoint/2012/main">
        <p15:guide id="1" pos="288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2">
    <p:spTree>
      <p:nvGrpSpPr>
        <p:cNvPr id="1" name=""/>
        <p:cNvGrpSpPr/>
        <p:nvPr/>
      </p:nvGrpSpPr>
      <p:grpSpPr>
        <a:xfrm>
          <a:off x="0" y="0"/>
          <a:ext cx="0" cy="0"/>
          <a:chOff x="0" y="0"/>
          <a:chExt cx="0" cy="0"/>
        </a:xfrm>
      </p:grpSpPr>
      <p:sp>
        <p:nvSpPr>
          <p:cNvPr id="8" name="Zástupný symbol pro obsah 2">
            <a:extLst>
              <a:ext uri="{FF2B5EF4-FFF2-40B4-BE49-F238E27FC236}">
                <a16:creationId xmlns:a16="http://schemas.microsoft.com/office/drawing/2014/main" id="{32357F7B-107A-431F-B6AB-3BCB2AF72EE0}"/>
              </a:ext>
            </a:extLst>
          </p:cNvPr>
          <p:cNvSpPr>
            <a:spLocks noGrp="1"/>
          </p:cNvSpPr>
          <p:nvPr>
            <p:ph sz="quarter" idx="28" hasCustomPrompt="1"/>
          </p:nvPr>
        </p:nvSpPr>
        <p:spPr>
          <a:xfrm>
            <a:off x="6311900" y="4005263"/>
            <a:ext cx="5364163" cy="201612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6" name="Zástupný symbol pro obsah 2">
            <a:extLst>
              <a:ext uri="{FF2B5EF4-FFF2-40B4-BE49-F238E27FC236}">
                <a16:creationId xmlns:a16="http://schemas.microsoft.com/office/drawing/2014/main" id="{D1BD52C6-4569-4206-B9E0-34DA910F7FF2}"/>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5" name="Zástupný symbol pro obsah 2">
            <a:extLst>
              <a:ext uri="{FF2B5EF4-FFF2-40B4-BE49-F238E27FC236}">
                <a16:creationId xmlns:a16="http://schemas.microsoft.com/office/drawing/2014/main" id="{19CC69C3-5231-41C3-917E-B889216F9424}"/>
              </a:ext>
            </a:extLst>
          </p:cNvPr>
          <p:cNvSpPr>
            <a:spLocks noGrp="1"/>
          </p:cNvSpPr>
          <p:nvPr>
            <p:ph sz="quarter" idx="26" hasCustomPrompt="1"/>
          </p:nvPr>
        </p:nvSpPr>
        <p:spPr>
          <a:xfrm>
            <a:off x="515937" y="512764"/>
            <a:ext cx="5688012" cy="5508624"/>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1993882695"/>
      </p:ext>
    </p:extLst>
  </p:cSld>
  <p:clrMapOvr>
    <a:masterClrMapping/>
  </p:clrMapOvr>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guide id="5" orient="horz" pos="379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lumns 3 pictures or other content 3">
    <p:spTree>
      <p:nvGrpSpPr>
        <p:cNvPr id="1" name=""/>
        <p:cNvGrpSpPr/>
        <p:nvPr/>
      </p:nvGrpSpPr>
      <p:grpSpPr>
        <a:xfrm>
          <a:off x="0" y="0"/>
          <a:ext cx="0" cy="0"/>
          <a:chOff x="0" y="0"/>
          <a:chExt cx="0" cy="0"/>
        </a:xfrm>
      </p:grpSpPr>
      <p:sp>
        <p:nvSpPr>
          <p:cNvPr id="2" name="cover">
            <a:extLst>
              <a:ext uri="{FF2B5EF4-FFF2-40B4-BE49-F238E27FC236}">
                <a16:creationId xmlns:a16="http://schemas.microsoft.com/office/drawing/2014/main" id="{57C34CB1-8B5D-4769-831C-93089D9B3E68}"/>
              </a:ext>
            </a:extLst>
          </p:cNvPr>
          <p:cNvSpPr/>
          <p:nvPr userDrawn="1"/>
        </p:nvSpPr>
        <p:spPr>
          <a:xfrm>
            <a:off x="0" y="6261904"/>
            <a:ext cx="12192000" cy="59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Zástupný symbol pro obsah 2">
            <a:extLst>
              <a:ext uri="{FF2B5EF4-FFF2-40B4-BE49-F238E27FC236}">
                <a16:creationId xmlns:a16="http://schemas.microsoft.com/office/drawing/2014/main" id="{9C5CB397-FA6C-4BF8-AE8F-3946A55FED6C}"/>
              </a:ext>
            </a:extLst>
          </p:cNvPr>
          <p:cNvSpPr>
            <a:spLocks noGrp="1"/>
          </p:cNvSpPr>
          <p:nvPr>
            <p:ph sz="quarter" idx="28" hasCustomPrompt="1"/>
          </p:nvPr>
        </p:nvSpPr>
        <p:spPr>
          <a:xfrm>
            <a:off x="6311900" y="4005263"/>
            <a:ext cx="5364163" cy="23399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obsah 2">
            <a:extLst>
              <a:ext uri="{FF2B5EF4-FFF2-40B4-BE49-F238E27FC236}">
                <a16:creationId xmlns:a16="http://schemas.microsoft.com/office/drawing/2014/main" id="{7AF884C9-CD7B-4F7F-8746-B5695D0CE033}"/>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3FD46A54-E2E0-4FBE-BBD7-3F923B6C8674}"/>
              </a:ext>
            </a:extLst>
          </p:cNvPr>
          <p:cNvSpPr>
            <a:spLocks noGrp="1"/>
          </p:cNvSpPr>
          <p:nvPr>
            <p:ph sz="quarter" idx="26" hasCustomPrompt="1"/>
          </p:nvPr>
        </p:nvSpPr>
        <p:spPr>
          <a:xfrm>
            <a:off x="515937" y="512763"/>
            <a:ext cx="5688012" cy="58324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3727616117"/>
      </p:ext>
    </p:extLst>
  </p:cSld>
  <p:clrMapOvr>
    <a:masterClrMapping/>
  </p:clrMapOvr>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columns bullet points">
    <p:spTree>
      <p:nvGrpSpPr>
        <p:cNvPr id="1" name=""/>
        <p:cNvGrpSpPr/>
        <p:nvPr/>
      </p:nvGrpSpPr>
      <p:grpSpPr>
        <a:xfrm>
          <a:off x="0" y="0"/>
          <a:ext cx="0" cy="0"/>
          <a:chOff x="0" y="0"/>
          <a:chExt cx="0" cy="0"/>
        </a:xfrm>
      </p:grpSpPr>
      <p:sp>
        <p:nvSpPr>
          <p:cNvPr id="7" name="Zástupný symbol pro obsah 12">
            <a:extLst>
              <a:ext uri="{FF2B5EF4-FFF2-40B4-BE49-F238E27FC236}">
                <a16:creationId xmlns:a16="http://schemas.microsoft.com/office/drawing/2014/main" id="{BF85DDA7-BC06-499F-A076-CBCCDDC5BB63}"/>
              </a:ext>
            </a:extLst>
          </p:cNvPr>
          <p:cNvSpPr>
            <a:spLocks noGrp="1"/>
          </p:cNvSpPr>
          <p:nvPr>
            <p:ph sz="quarter" idx="21" hasCustomPrompt="1"/>
          </p:nvPr>
        </p:nvSpPr>
        <p:spPr>
          <a:xfrm>
            <a:off x="515939"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9" name="Zástupný symbol pro obsah 12">
            <a:extLst>
              <a:ext uri="{FF2B5EF4-FFF2-40B4-BE49-F238E27FC236}">
                <a16:creationId xmlns:a16="http://schemas.microsoft.com/office/drawing/2014/main" id="{7F0D1FBC-F1BC-4F04-8695-6730040BEA77}"/>
              </a:ext>
            </a:extLst>
          </p:cNvPr>
          <p:cNvSpPr>
            <a:spLocks noGrp="1"/>
          </p:cNvSpPr>
          <p:nvPr>
            <p:ph sz="quarter" idx="23" hasCustomPrompt="1"/>
          </p:nvPr>
        </p:nvSpPr>
        <p:spPr>
          <a:xfrm>
            <a:off x="4271168"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0" name="Zástupný symbol pro obsah 12">
            <a:extLst>
              <a:ext uri="{FF2B5EF4-FFF2-40B4-BE49-F238E27FC236}">
                <a16:creationId xmlns:a16="http://schemas.microsoft.com/office/drawing/2014/main" id="{2E10A67E-CB9E-4763-B999-4604977A2FDD}"/>
              </a:ext>
            </a:extLst>
          </p:cNvPr>
          <p:cNvSpPr>
            <a:spLocks noGrp="1"/>
          </p:cNvSpPr>
          <p:nvPr>
            <p:ph sz="quarter" idx="24" hasCustomPrompt="1"/>
          </p:nvPr>
        </p:nvSpPr>
        <p:spPr>
          <a:xfrm>
            <a:off x="8026401" y="2692400"/>
            <a:ext cx="3649662"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2" name="Zástupný symbol pro text 17">
            <a:extLst>
              <a:ext uri="{FF2B5EF4-FFF2-40B4-BE49-F238E27FC236}">
                <a16:creationId xmlns:a16="http://schemas.microsoft.com/office/drawing/2014/main" id="{527F0A86-B795-44CA-B251-8097D819FAB9}"/>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42C9D890-CE1F-4FF8-91AB-8F8195108A08}"/>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66326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uiExpand="1"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uiExpand="1"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p:ext uri="{DCECCB84-F9BA-43D5-87BE-67443E8EF086}">
      <p15:sldGuideLst xmlns:p15="http://schemas.microsoft.com/office/powerpoint/2012/main">
        <p15:guide id="1" pos="2638">
          <p15:clr>
            <a:srgbClr val="FBAE40"/>
          </p15:clr>
        </p15:guide>
        <p15:guide id="2" orient="horz" pos="1684">
          <p15:clr>
            <a:srgbClr val="FBAE40"/>
          </p15:clr>
        </p15:guide>
        <p15:guide id="3" orient="horz" pos="3317">
          <p15:clr>
            <a:srgbClr val="FBAE40"/>
          </p15:clr>
        </p15:guide>
        <p15:guide id="4" pos="2683">
          <p15:clr>
            <a:srgbClr val="FBAE40"/>
          </p15:clr>
        </p15:guide>
        <p15:guide id="5" pos="4997">
          <p15:clr>
            <a:srgbClr val="FBAE40"/>
          </p15:clr>
        </p15:guide>
        <p15:guide id="6" pos="504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columns visual content 1">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8D861661-91CD-49D4-8AD0-6C9688429114}"/>
              </a:ext>
            </a:extLst>
          </p:cNvPr>
          <p:cNvSpPr>
            <a:spLocks noGrp="1"/>
          </p:cNvSpPr>
          <p:nvPr>
            <p:ph type="body" sz="quarter" idx="27" hasCustomPrompt="1"/>
          </p:nvPr>
        </p:nvSpPr>
        <p:spPr>
          <a:xfrm>
            <a:off x="8026401"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6" name="Zástupný symbol pro obsah 2">
            <a:extLst>
              <a:ext uri="{FF2B5EF4-FFF2-40B4-BE49-F238E27FC236}">
                <a16:creationId xmlns:a16="http://schemas.microsoft.com/office/drawing/2014/main" id="{1319BC9F-BB7D-427E-A7D9-B4E01DF8B407}"/>
              </a:ext>
            </a:extLst>
          </p:cNvPr>
          <p:cNvSpPr>
            <a:spLocks noGrp="1"/>
          </p:cNvSpPr>
          <p:nvPr>
            <p:ph sz="quarter" idx="30" hasCustomPrompt="1"/>
          </p:nvPr>
        </p:nvSpPr>
        <p:spPr>
          <a:xfrm>
            <a:off x="8026403"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4" name="Zástupný symbol pro text 17">
            <a:extLst>
              <a:ext uri="{FF2B5EF4-FFF2-40B4-BE49-F238E27FC236}">
                <a16:creationId xmlns:a16="http://schemas.microsoft.com/office/drawing/2014/main" id="{D5F54D9F-73C9-4A27-BEFB-F3CBC7CFDDDE}"/>
              </a:ext>
            </a:extLst>
          </p:cNvPr>
          <p:cNvSpPr>
            <a:spLocks noGrp="1"/>
          </p:cNvSpPr>
          <p:nvPr>
            <p:ph type="body" sz="quarter" idx="26" hasCustomPrompt="1"/>
          </p:nvPr>
        </p:nvSpPr>
        <p:spPr>
          <a:xfrm>
            <a:off x="427116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1" name="Zástupný symbol pro obsah 2">
            <a:extLst>
              <a:ext uri="{FF2B5EF4-FFF2-40B4-BE49-F238E27FC236}">
                <a16:creationId xmlns:a16="http://schemas.microsoft.com/office/drawing/2014/main" id="{E1958B0F-9BA9-4589-BB80-95A7971DB0AA}"/>
              </a:ext>
            </a:extLst>
          </p:cNvPr>
          <p:cNvSpPr>
            <a:spLocks noGrp="1"/>
          </p:cNvSpPr>
          <p:nvPr>
            <p:ph sz="quarter" idx="29" hasCustomPrompt="1"/>
          </p:nvPr>
        </p:nvSpPr>
        <p:spPr>
          <a:xfrm>
            <a:off x="4271170"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51593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accent1"/>
                </a:solidFill>
                <a:latin typeface="+mj-lt"/>
              </a:defRPr>
            </a:lvl1pPr>
          </a:lstStyle>
          <a:p>
            <a:pPr lvl="0"/>
            <a:r>
              <a:rPr lang="en-US" noProof="0"/>
              <a:t>caption</a:t>
            </a:r>
          </a:p>
        </p:txBody>
      </p:sp>
      <p:sp>
        <p:nvSpPr>
          <p:cNvPr id="10" name="Zástupný symbol pro obsah 2">
            <a:extLst>
              <a:ext uri="{FF2B5EF4-FFF2-40B4-BE49-F238E27FC236}">
                <a16:creationId xmlns:a16="http://schemas.microsoft.com/office/drawing/2014/main" id="{16A2F10F-DAB5-4612-B149-93E1A4216FA1}"/>
              </a:ext>
            </a:extLst>
          </p:cNvPr>
          <p:cNvSpPr>
            <a:spLocks noGrp="1"/>
          </p:cNvSpPr>
          <p:nvPr>
            <p:ph sz="quarter" idx="28" hasCustomPrompt="1"/>
          </p:nvPr>
        </p:nvSpPr>
        <p:spPr>
          <a:xfrm>
            <a:off x="515937"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A73516F8-F888-4A5E-BA52-D5674B2ED04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3" name="Nadpis 1">
            <a:extLst>
              <a:ext uri="{FF2B5EF4-FFF2-40B4-BE49-F238E27FC236}">
                <a16:creationId xmlns:a16="http://schemas.microsoft.com/office/drawing/2014/main" id="{7EA78866-B3AD-4146-A4D1-44429205DFE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435438762"/>
      </p:ext>
    </p:extLst>
  </p:cSld>
  <p:clrMapOvr>
    <a:masterClrMapping/>
  </p:clrMapOvr>
  <p:extLst>
    <p:ext uri="{DCECCB84-F9BA-43D5-87BE-67443E8EF086}">
      <p15:sldGuideLst xmlns:p15="http://schemas.microsoft.com/office/powerpoint/2012/main">
        <p15:guide id="1" orient="horz" pos="1321">
          <p15:clr>
            <a:srgbClr val="FBAE40"/>
          </p15:clr>
        </p15:guide>
        <p15:guide id="2" orient="horz" pos="3249">
          <p15:clr>
            <a:srgbClr val="FBAE40"/>
          </p15:clr>
        </p15:guide>
        <p15:guide id="3" orient="horz" pos="3317">
          <p15:clr>
            <a:srgbClr val="FBAE40"/>
          </p15:clr>
        </p15:guide>
        <p15:guide id="4" pos="2638">
          <p15:clr>
            <a:srgbClr val="FBAE40"/>
          </p15:clr>
        </p15:guide>
        <p15:guide id="5" pos="2683">
          <p15:clr>
            <a:srgbClr val="FBAE40"/>
          </p15:clr>
        </p15:guide>
        <p15:guide id="6" pos="4997">
          <p15:clr>
            <a:srgbClr val="FBAE40"/>
          </p15:clr>
        </p15:guide>
        <p15:guide id="7" pos="5042">
          <p15:clr>
            <a:srgbClr val="FBAE40"/>
          </p15:clr>
        </p15:guide>
        <p15:guide id="8" orient="horz" pos="358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columns visual content 2">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796276C2-D6FF-42BF-90AD-52C6DFB66E92}"/>
              </a:ext>
            </a:extLst>
          </p:cNvPr>
          <p:cNvSpPr>
            <a:spLocks noGrp="1"/>
          </p:cNvSpPr>
          <p:nvPr>
            <p:ph type="body" sz="quarter" idx="27" hasCustomPrompt="1"/>
          </p:nvPr>
        </p:nvSpPr>
        <p:spPr>
          <a:xfrm>
            <a:off x="7912103"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6" name="Zástupný symbol pro obsah 2">
            <a:extLst>
              <a:ext uri="{FF2B5EF4-FFF2-40B4-BE49-F238E27FC236}">
                <a16:creationId xmlns:a16="http://schemas.microsoft.com/office/drawing/2014/main" id="{AD53FB7C-A48F-42DE-81D1-B4ED410A60D2}"/>
              </a:ext>
            </a:extLst>
          </p:cNvPr>
          <p:cNvSpPr>
            <a:spLocks noGrp="1"/>
          </p:cNvSpPr>
          <p:nvPr>
            <p:ph sz="quarter" idx="30" hasCustomPrompt="1"/>
          </p:nvPr>
        </p:nvSpPr>
        <p:spPr>
          <a:xfrm>
            <a:off x="8022038"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CD2E8977-0F95-4041-B8E5-439B709A84A7}"/>
              </a:ext>
            </a:extLst>
          </p:cNvPr>
          <p:cNvSpPr>
            <a:spLocks noGrp="1"/>
          </p:cNvSpPr>
          <p:nvPr>
            <p:ph type="body" sz="quarter" idx="26" hasCustomPrompt="1"/>
          </p:nvPr>
        </p:nvSpPr>
        <p:spPr>
          <a:xfrm>
            <a:off x="4156870"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4" name="Zástupný symbol pro obsah 2">
            <a:extLst>
              <a:ext uri="{FF2B5EF4-FFF2-40B4-BE49-F238E27FC236}">
                <a16:creationId xmlns:a16="http://schemas.microsoft.com/office/drawing/2014/main" id="{5A50288A-50F5-47F8-8F53-09A002E14860}"/>
              </a:ext>
            </a:extLst>
          </p:cNvPr>
          <p:cNvSpPr>
            <a:spLocks noGrp="1"/>
          </p:cNvSpPr>
          <p:nvPr>
            <p:ph sz="quarter" idx="29" hasCustomPrompt="1"/>
          </p:nvPr>
        </p:nvSpPr>
        <p:spPr>
          <a:xfrm>
            <a:off x="4266803"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401637"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Write your content description here</a:t>
            </a:r>
          </a:p>
        </p:txBody>
      </p:sp>
      <p:sp>
        <p:nvSpPr>
          <p:cNvPr id="13" name="Zástupný symbol pro obsah 2">
            <a:extLst>
              <a:ext uri="{FF2B5EF4-FFF2-40B4-BE49-F238E27FC236}">
                <a16:creationId xmlns:a16="http://schemas.microsoft.com/office/drawing/2014/main" id="{B562FCE0-9C1D-4C57-887B-54E5A62632A6}"/>
              </a:ext>
            </a:extLst>
          </p:cNvPr>
          <p:cNvSpPr>
            <a:spLocks noGrp="1"/>
          </p:cNvSpPr>
          <p:nvPr>
            <p:ph sz="quarter" idx="28" hasCustomPrompt="1"/>
          </p:nvPr>
        </p:nvSpPr>
        <p:spPr>
          <a:xfrm>
            <a:off x="515937"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7E91B46-344C-4C13-9D63-D1046BDA599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E69F09DA-763C-49E1-B134-FBC8EF5DA6A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632484262"/>
      </p:ext>
    </p:extLst>
  </p:cSld>
  <p:clrMapOvr>
    <a:masterClrMapping/>
  </p:clrMapOvr>
  <p:extLst>
    <p:ext uri="{DCECCB84-F9BA-43D5-87BE-67443E8EF086}">
      <p15:sldGuideLst xmlns:p15="http://schemas.microsoft.com/office/powerpoint/2012/main">
        <p15:guide id="1" orient="horz" pos="1321">
          <p15:clr>
            <a:srgbClr val="FBAE40"/>
          </p15:clr>
        </p15:guide>
        <p15:guide id="2" orient="horz" pos="2704">
          <p15:clr>
            <a:srgbClr val="FBAE40"/>
          </p15:clr>
        </p15:guide>
        <p15:guide id="3" orient="horz" pos="2863">
          <p15:clr>
            <a:srgbClr val="FBAE40"/>
          </p15:clr>
        </p15:guide>
        <p15:guide id="4" orient="horz" pos="3294">
          <p15:clr>
            <a:srgbClr val="FBAE40"/>
          </p15:clr>
        </p15:guide>
        <p15:guide id="5" pos="2638">
          <p15:clr>
            <a:srgbClr val="FBAE40"/>
          </p15:clr>
        </p15:guide>
        <p15:guide id="6" pos="2683">
          <p15:clr>
            <a:srgbClr val="FBAE40"/>
          </p15:clr>
        </p15:guide>
        <p15:guide id="7" pos="4997">
          <p15:clr>
            <a:srgbClr val="FBAE40"/>
          </p15:clr>
        </p15:guide>
        <p15:guide id="8" pos="504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columns bullet points">
    <p:spTree>
      <p:nvGrpSpPr>
        <p:cNvPr id="1" name=""/>
        <p:cNvGrpSpPr/>
        <p:nvPr/>
      </p:nvGrpSpPr>
      <p:grpSpPr>
        <a:xfrm>
          <a:off x="0" y="0"/>
          <a:ext cx="0" cy="0"/>
          <a:chOff x="0" y="0"/>
          <a:chExt cx="0" cy="0"/>
        </a:xfrm>
      </p:grpSpPr>
      <p:sp>
        <p:nvSpPr>
          <p:cNvPr id="27" name="Zástupný symbol pro obsah 12">
            <a:extLst>
              <a:ext uri="{FF2B5EF4-FFF2-40B4-BE49-F238E27FC236}">
                <a16:creationId xmlns:a16="http://schemas.microsoft.com/office/drawing/2014/main" id="{DD85932F-CB46-4C5A-B086-903242129F28}"/>
              </a:ext>
            </a:extLst>
          </p:cNvPr>
          <p:cNvSpPr>
            <a:spLocks noGrp="1"/>
          </p:cNvSpPr>
          <p:nvPr>
            <p:ph sz="quarter" idx="33" hasCustomPrompt="1"/>
          </p:nvPr>
        </p:nvSpPr>
        <p:spPr>
          <a:xfrm>
            <a:off x="9119920"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6" name="Zástupný symbol pro obsah 12">
            <a:extLst>
              <a:ext uri="{FF2B5EF4-FFF2-40B4-BE49-F238E27FC236}">
                <a16:creationId xmlns:a16="http://schemas.microsoft.com/office/drawing/2014/main" id="{C2B0512E-1D2C-47EC-AC0F-9F178621BA35}"/>
              </a:ext>
            </a:extLst>
          </p:cNvPr>
          <p:cNvSpPr>
            <a:spLocks noGrp="1"/>
          </p:cNvSpPr>
          <p:nvPr>
            <p:ph sz="quarter" idx="32" hasCustomPrompt="1"/>
          </p:nvPr>
        </p:nvSpPr>
        <p:spPr>
          <a:xfrm>
            <a:off x="6251927"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5" name="Zástupný symbol pro obsah 12">
            <a:extLst>
              <a:ext uri="{FF2B5EF4-FFF2-40B4-BE49-F238E27FC236}">
                <a16:creationId xmlns:a16="http://schemas.microsoft.com/office/drawing/2014/main" id="{58A94D84-A7FD-40B7-9DEC-B3ABC99F99FE}"/>
              </a:ext>
            </a:extLst>
          </p:cNvPr>
          <p:cNvSpPr>
            <a:spLocks noGrp="1"/>
          </p:cNvSpPr>
          <p:nvPr>
            <p:ph sz="quarter" idx="31" hasCustomPrompt="1"/>
          </p:nvPr>
        </p:nvSpPr>
        <p:spPr>
          <a:xfrm>
            <a:off x="3383933"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4" name="Zástupný symbol pro obsah 12">
            <a:extLst>
              <a:ext uri="{FF2B5EF4-FFF2-40B4-BE49-F238E27FC236}">
                <a16:creationId xmlns:a16="http://schemas.microsoft.com/office/drawing/2014/main" id="{BA45E6E4-3A25-40D3-B992-27FA25B73F24}"/>
              </a:ext>
            </a:extLst>
          </p:cNvPr>
          <p:cNvSpPr>
            <a:spLocks noGrp="1"/>
          </p:cNvSpPr>
          <p:nvPr>
            <p:ph sz="quarter" idx="21" hasCustomPrompt="1"/>
          </p:nvPr>
        </p:nvSpPr>
        <p:spPr>
          <a:xfrm>
            <a:off x="515939" y="2692400"/>
            <a:ext cx="2556141" cy="2550932"/>
          </a:xfrm>
          <a:prstGeom prst="rect">
            <a:avLst/>
          </a:prstGeom>
        </p:spPr>
        <p:txBody>
          <a:bodyPr lIns="108000" tIns="72000" rIns="108000" bIns="72000"/>
          <a:lstStyle>
            <a:lvl1pPr marL="144000" indent="-144000">
              <a:spcBef>
                <a:spcPts val="0"/>
              </a:spcBef>
              <a:spcAft>
                <a:spcPts val="600"/>
              </a:spcAft>
              <a:buClr>
                <a:schemeClr val="accent1"/>
              </a:buClr>
              <a:defRPr sz="2000">
                <a:solidFill>
                  <a:srgbClr val="000000"/>
                </a:solidFill>
              </a:defRPr>
            </a:lvl1pPr>
            <a:lvl2pPr marL="288000" indent="-144000">
              <a:spcBef>
                <a:spcPts val="0"/>
              </a:spcBef>
              <a:spcAft>
                <a:spcPts val="600"/>
              </a:spcAft>
              <a:defRPr sz="2000">
                <a:solidFill>
                  <a:schemeClr val="tx2">
                    <a:lumMod val="50000"/>
                  </a:schemeClr>
                </a:solidFill>
              </a:defRPr>
            </a:lvl2pPr>
            <a:lvl3pPr marL="432000" indent="-144000">
              <a:spcBef>
                <a:spcPts val="0"/>
              </a:spcBef>
              <a:spcAft>
                <a:spcPts val="600"/>
              </a:spcAft>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8" name="Zástupný symbol pro text 17">
            <a:extLst>
              <a:ext uri="{FF2B5EF4-FFF2-40B4-BE49-F238E27FC236}">
                <a16:creationId xmlns:a16="http://schemas.microsoft.com/office/drawing/2014/main" id="{0B1A0314-6807-4581-83B1-557237A890E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3517934-9E61-4DA3-89B1-F903C093D84E}"/>
              </a:ext>
            </a:extLst>
          </p:cNvPr>
          <p:cNvSpPr>
            <a:spLocks noGrp="1"/>
          </p:cNvSpPr>
          <p:nvPr>
            <p:ph type="title" hasCustomPrompt="1"/>
          </p:nvPr>
        </p:nvSpPr>
        <p:spPr>
          <a:xfrm>
            <a:off x="400051"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301439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1" end="1"/>
                                            </p:txEl>
                                          </p:spTgt>
                                        </p:tgtEl>
                                        <p:attrNameLst>
                                          <p:attrName>style.visibility</p:attrName>
                                        </p:attrNameLst>
                                      </p:cBhvr>
                                      <p:to>
                                        <p:strVal val="visible"/>
                                      </p:to>
                                    </p:set>
                                    <p:animEffect transition="in" filter="fade">
                                      <p:cBhvr>
                                        <p:cTn id="32" dur="500"/>
                                        <p:tgtEl>
                                          <p:spTgt spid="2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2" end="2"/>
                                            </p:txEl>
                                          </p:spTgt>
                                        </p:tgtEl>
                                        <p:attrNameLst>
                                          <p:attrName>style.visibility</p:attrName>
                                        </p:attrNameLst>
                                      </p:cBhvr>
                                      <p:to>
                                        <p:strVal val="visible"/>
                                      </p:to>
                                    </p:set>
                                    <p:animEffect transition="in" filter="fade">
                                      <p:cBhvr>
                                        <p:cTn id="35" dur="500"/>
                                        <p:tgtEl>
                                          <p:spTgt spid="2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500"/>
                                        <p:tgtEl>
                                          <p:spTgt spid="27">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1" end="1"/>
                                            </p:txEl>
                                          </p:spTgt>
                                        </p:tgtEl>
                                        <p:attrNameLst>
                                          <p:attrName>style.visibility</p:attrName>
                                        </p:attrNameLst>
                                      </p:cBhvr>
                                      <p:to>
                                        <p:strVal val="visible"/>
                                      </p:to>
                                    </p:set>
                                    <p:animEffect transition="in" filter="fade">
                                      <p:cBhvr>
                                        <p:cTn id="43" dur="500"/>
                                        <p:tgtEl>
                                          <p:spTgt spid="27">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xEl>
                                              <p:pRg st="2" end="2"/>
                                            </p:txEl>
                                          </p:spTgt>
                                        </p:tgtEl>
                                        <p:attrNameLst>
                                          <p:attrName>style.visibility</p:attrName>
                                        </p:attrNameLst>
                                      </p:cBhvr>
                                      <p:to>
                                        <p:strVal val="visible"/>
                                      </p:to>
                                    </p:set>
                                    <p:animEffect transition="in" filter="fade">
                                      <p:cBhvr>
                                        <p:cTn id="46"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tmplLst>
          <p:tmpl lvl="1">
            <p:tnLst>
              <p:par>
                <p:cTn presetID="10" presetClass="entr" presetSubtype="0" fill="hold" nodeType="click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6" grpId="0" uiExpand="1" build="p">
        <p:tmplLst>
          <p:tmpl lvl="1">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5" grpId="0" uiExpand="1" build="p">
        <p:tmplLst>
          <p:tmpl lvl="1">
            <p:tnLst>
              <p:par>
                <p:cTn presetID="10" presetClass="entr" presetSubtype="0" fill="hold" nodeType="click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4" grpId="0" uiExpand="1" build="p">
        <p:tmplLst>
          <p:tmpl lvl="1">
            <p:tnLst>
              <p:par>
                <p:cTn presetID="10"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extLst>
    <p:ext uri="{DCECCB84-F9BA-43D5-87BE-67443E8EF086}">
      <p15:sldGuideLst xmlns:p15="http://schemas.microsoft.com/office/powerpoint/2012/main">
        <p15:guide id="1" pos="1935">
          <p15:clr>
            <a:srgbClr val="FBAE40"/>
          </p15:clr>
        </p15:guide>
        <p15:guide id="2" orient="horz" pos="1684">
          <p15:clr>
            <a:srgbClr val="FBAE40"/>
          </p15:clr>
        </p15:guide>
        <p15:guide id="3" orient="horz" pos="3317">
          <p15:clr>
            <a:srgbClr val="FBAE40"/>
          </p15:clr>
        </p15:guide>
        <p15:guide id="4" pos="2139">
          <p15:clr>
            <a:srgbClr val="FBAE40"/>
          </p15:clr>
        </p15:guide>
        <p15:guide id="5" pos="3749">
          <p15:clr>
            <a:srgbClr val="FBAE40"/>
          </p15:clr>
        </p15:guide>
        <p15:guide id="6" pos="3931">
          <p15:clr>
            <a:srgbClr val="FBAE40"/>
          </p15:clr>
        </p15:guide>
        <p15:guide id="7" pos="5541">
          <p15:clr>
            <a:srgbClr val="FBAE40"/>
          </p15:clr>
        </p15:guide>
        <p15:guide id="8" pos="574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columns text &amp; visual content">
    <p:spTree>
      <p:nvGrpSpPr>
        <p:cNvPr id="1" name=""/>
        <p:cNvGrpSpPr/>
        <p:nvPr/>
      </p:nvGrpSpPr>
      <p:grpSpPr>
        <a:xfrm>
          <a:off x="0" y="0"/>
          <a:ext cx="0" cy="0"/>
          <a:chOff x="0" y="0"/>
          <a:chExt cx="0" cy="0"/>
        </a:xfrm>
      </p:grpSpPr>
      <p:sp>
        <p:nvSpPr>
          <p:cNvPr id="27" name="Zástupný symbol pro text 17">
            <a:extLst>
              <a:ext uri="{FF2B5EF4-FFF2-40B4-BE49-F238E27FC236}">
                <a16:creationId xmlns:a16="http://schemas.microsoft.com/office/drawing/2014/main" id="{2D2CE595-D80A-4AF2-9DBF-0E54D433C158}"/>
              </a:ext>
            </a:extLst>
          </p:cNvPr>
          <p:cNvSpPr>
            <a:spLocks noGrp="1"/>
          </p:cNvSpPr>
          <p:nvPr>
            <p:ph type="body" sz="quarter" idx="37" hasCustomPrompt="1"/>
          </p:nvPr>
        </p:nvSpPr>
        <p:spPr>
          <a:xfrm>
            <a:off x="899724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28" name="Zástupný symbol pro text 17">
            <a:extLst>
              <a:ext uri="{FF2B5EF4-FFF2-40B4-BE49-F238E27FC236}">
                <a16:creationId xmlns:a16="http://schemas.microsoft.com/office/drawing/2014/main" id="{CA67367D-E15F-46C7-AE4F-CA8709A8A321}"/>
              </a:ext>
            </a:extLst>
          </p:cNvPr>
          <p:cNvSpPr>
            <a:spLocks noGrp="1"/>
          </p:cNvSpPr>
          <p:nvPr>
            <p:ph type="body" sz="quarter" idx="38" hasCustomPrompt="1"/>
          </p:nvPr>
        </p:nvSpPr>
        <p:spPr>
          <a:xfrm>
            <a:off x="8997244"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20" name="Zástupný symbol pro obsah 2">
            <a:extLst>
              <a:ext uri="{FF2B5EF4-FFF2-40B4-BE49-F238E27FC236}">
                <a16:creationId xmlns:a16="http://schemas.microsoft.com/office/drawing/2014/main" id="{9F98C044-B7F9-44EE-8774-91B0F5FE1189}"/>
              </a:ext>
            </a:extLst>
          </p:cNvPr>
          <p:cNvSpPr>
            <a:spLocks noGrp="1"/>
          </p:cNvSpPr>
          <p:nvPr>
            <p:ph sz="quarter" idx="45" hasCustomPrompt="1"/>
          </p:nvPr>
        </p:nvSpPr>
        <p:spPr>
          <a:xfrm>
            <a:off x="912018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9" name="Zástupný symbol pro text 17">
            <a:extLst>
              <a:ext uri="{FF2B5EF4-FFF2-40B4-BE49-F238E27FC236}">
                <a16:creationId xmlns:a16="http://schemas.microsoft.com/office/drawing/2014/main" id="{D65DF3A2-5147-47F4-9B8D-867BB3AE3D44}"/>
              </a:ext>
            </a:extLst>
          </p:cNvPr>
          <p:cNvSpPr>
            <a:spLocks noGrp="1"/>
          </p:cNvSpPr>
          <p:nvPr>
            <p:ph type="body" sz="quarter" idx="39" hasCustomPrompt="1"/>
          </p:nvPr>
        </p:nvSpPr>
        <p:spPr>
          <a:xfrm>
            <a:off x="6132041"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0" name="Zástupný symbol pro text 17">
            <a:extLst>
              <a:ext uri="{FF2B5EF4-FFF2-40B4-BE49-F238E27FC236}">
                <a16:creationId xmlns:a16="http://schemas.microsoft.com/office/drawing/2014/main" id="{675C1122-C816-496E-A0B3-EF1D5FF35747}"/>
              </a:ext>
            </a:extLst>
          </p:cNvPr>
          <p:cNvSpPr>
            <a:spLocks noGrp="1"/>
          </p:cNvSpPr>
          <p:nvPr>
            <p:ph type="body" sz="quarter" idx="40" hasCustomPrompt="1"/>
          </p:nvPr>
        </p:nvSpPr>
        <p:spPr>
          <a:xfrm>
            <a:off x="6132040"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9" name="Zástupný symbol pro obsah 2">
            <a:extLst>
              <a:ext uri="{FF2B5EF4-FFF2-40B4-BE49-F238E27FC236}">
                <a16:creationId xmlns:a16="http://schemas.microsoft.com/office/drawing/2014/main" id="{FE8ED94C-3F3F-4D03-950F-9C9E1A9393EB}"/>
              </a:ext>
            </a:extLst>
          </p:cNvPr>
          <p:cNvSpPr>
            <a:spLocks noGrp="1"/>
          </p:cNvSpPr>
          <p:nvPr>
            <p:ph sz="quarter" idx="44" hasCustomPrompt="1"/>
          </p:nvPr>
        </p:nvSpPr>
        <p:spPr>
          <a:xfrm>
            <a:off x="6253450"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1" name="Zástupný symbol pro text 17">
            <a:extLst>
              <a:ext uri="{FF2B5EF4-FFF2-40B4-BE49-F238E27FC236}">
                <a16:creationId xmlns:a16="http://schemas.microsoft.com/office/drawing/2014/main" id="{7AF5DF83-CD6E-4029-AF69-D1AE3EFF813D}"/>
              </a:ext>
            </a:extLst>
          </p:cNvPr>
          <p:cNvSpPr>
            <a:spLocks noGrp="1"/>
          </p:cNvSpPr>
          <p:nvPr>
            <p:ph type="body" sz="quarter" idx="41" hasCustomPrompt="1"/>
          </p:nvPr>
        </p:nvSpPr>
        <p:spPr>
          <a:xfrm>
            <a:off x="327636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amet, vim eu posse scripta. At mea denique phaedrum</a:t>
            </a:r>
          </a:p>
        </p:txBody>
      </p:sp>
      <p:sp>
        <p:nvSpPr>
          <p:cNvPr id="32" name="Zástupný symbol pro text 17">
            <a:extLst>
              <a:ext uri="{FF2B5EF4-FFF2-40B4-BE49-F238E27FC236}">
                <a16:creationId xmlns:a16="http://schemas.microsoft.com/office/drawing/2014/main" id="{4397F5A9-C042-4447-8544-15624AB3B75B}"/>
              </a:ext>
            </a:extLst>
          </p:cNvPr>
          <p:cNvSpPr>
            <a:spLocks noGrp="1"/>
          </p:cNvSpPr>
          <p:nvPr>
            <p:ph type="body" sz="quarter" idx="42" hasCustomPrompt="1"/>
          </p:nvPr>
        </p:nvSpPr>
        <p:spPr>
          <a:xfrm>
            <a:off x="3276361"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8" name="Zástupný symbol pro obsah 2">
            <a:extLst>
              <a:ext uri="{FF2B5EF4-FFF2-40B4-BE49-F238E27FC236}">
                <a16:creationId xmlns:a16="http://schemas.microsoft.com/office/drawing/2014/main" id="{7AC8391F-B27B-4223-875E-C13B75FFA42F}"/>
              </a:ext>
            </a:extLst>
          </p:cNvPr>
          <p:cNvSpPr>
            <a:spLocks noGrp="1"/>
          </p:cNvSpPr>
          <p:nvPr>
            <p:ph sz="quarter" idx="43" hasCustomPrompt="1"/>
          </p:nvPr>
        </p:nvSpPr>
        <p:spPr>
          <a:xfrm>
            <a:off x="3395663"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8F9DDFC-D71F-4A42-A468-9D222534D437}"/>
              </a:ext>
            </a:extLst>
          </p:cNvPr>
          <p:cNvSpPr>
            <a:spLocks noGrp="1"/>
          </p:cNvSpPr>
          <p:nvPr>
            <p:ph type="body" sz="quarter" idx="26" hasCustomPrompt="1"/>
          </p:nvPr>
        </p:nvSpPr>
        <p:spPr>
          <a:xfrm>
            <a:off x="401637"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rgbClr val="000000"/>
                </a:solidFill>
                <a:latin typeface="+mn-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endParaRPr lang="en-US" noProof="0"/>
          </a:p>
        </p:txBody>
      </p:sp>
      <p:sp>
        <p:nvSpPr>
          <p:cNvPr id="6" name="Zástupný symbol pro text 17">
            <a:extLst>
              <a:ext uri="{FF2B5EF4-FFF2-40B4-BE49-F238E27FC236}">
                <a16:creationId xmlns:a16="http://schemas.microsoft.com/office/drawing/2014/main" id="{828A5C3B-F18D-435F-8099-281897160267}"/>
              </a:ext>
            </a:extLst>
          </p:cNvPr>
          <p:cNvSpPr>
            <a:spLocks noGrp="1"/>
          </p:cNvSpPr>
          <p:nvPr>
            <p:ph type="body" sz="quarter" idx="15" hasCustomPrompt="1"/>
          </p:nvPr>
        </p:nvSpPr>
        <p:spPr>
          <a:xfrm>
            <a:off x="401637"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accent1"/>
                </a:solidFill>
                <a:latin typeface="+mn-lt"/>
              </a:defRPr>
            </a:lvl1pPr>
          </a:lstStyle>
          <a:p>
            <a:pPr lvl="0"/>
            <a:r>
              <a:rPr lang="en-US" noProof="0"/>
              <a:t>Title</a:t>
            </a:r>
          </a:p>
        </p:txBody>
      </p:sp>
      <p:sp>
        <p:nvSpPr>
          <p:cNvPr id="17" name="Zástupný symbol pro obsah 2">
            <a:extLst>
              <a:ext uri="{FF2B5EF4-FFF2-40B4-BE49-F238E27FC236}">
                <a16:creationId xmlns:a16="http://schemas.microsoft.com/office/drawing/2014/main" id="{89693D84-4C56-458B-8A8D-8CD0AA596799}"/>
              </a:ext>
            </a:extLst>
          </p:cNvPr>
          <p:cNvSpPr>
            <a:spLocks noGrp="1"/>
          </p:cNvSpPr>
          <p:nvPr>
            <p:ph sz="quarter" idx="28" hasCustomPrompt="1"/>
          </p:nvPr>
        </p:nvSpPr>
        <p:spPr>
          <a:xfrm>
            <a:off x="515938" y="2217915"/>
            <a:ext cx="2555876" cy="101192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4" name="Zástupný symbol pro text 17">
            <a:extLst>
              <a:ext uri="{FF2B5EF4-FFF2-40B4-BE49-F238E27FC236}">
                <a16:creationId xmlns:a16="http://schemas.microsoft.com/office/drawing/2014/main" id="{F266E1B7-B1A6-4BA5-812F-53864EF6C9A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5" name="Nadpis 1">
            <a:extLst>
              <a:ext uri="{FF2B5EF4-FFF2-40B4-BE49-F238E27FC236}">
                <a16:creationId xmlns:a16="http://schemas.microsoft.com/office/drawing/2014/main" id="{A25BEC6A-2C64-466C-8767-8BCAEE4DD3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2367521217"/>
      </p:ext>
    </p:extLst>
  </p:cSld>
  <p:clrMapOvr>
    <a:masterClrMapping/>
  </p:clrMapOvr>
  <p:extLst>
    <p:ext uri="{DCECCB84-F9BA-43D5-87BE-67443E8EF086}">
      <p15:sldGuideLst xmlns:p15="http://schemas.microsoft.com/office/powerpoint/2012/main">
        <p15:guide id="1" pos="2139">
          <p15:clr>
            <a:srgbClr val="FBAE40"/>
          </p15:clr>
        </p15:guide>
        <p15:guide id="2" pos="3931">
          <p15:clr>
            <a:srgbClr val="FBAE40"/>
          </p15:clr>
        </p15:guide>
        <p15:guide id="3" pos="5745">
          <p15:clr>
            <a:srgbClr val="FBAE40"/>
          </p15:clr>
        </p15:guide>
        <p15:guide id="4" orient="horz" pos="2205">
          <p15:clr>
            <a:srgbClr val="FBAE40"/>
          </p15:clr>
        </p15:guide>
        <p15:guide id="5" orient="horz" pos="3226">
          <p15:clr>
            <a:srgbClr val="FBAE40"/>
          </p15:clr>
        </p15:guide>
        <p15:guide id="6" pos="1935">
          <p15:clr>
            <a:srgbClr val="FBAE40"/>
          </p15:clr>
        </p15:guide>
        <p15:guide id="7" pos="3749">
          <p15:clr>
            <a:srgbClr val="FBAE40"/>
          </p15:clr>
        </p15:guide>
        <p15:guide id="8" pos="554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Headline w/ Sub headline">
    <p:spTree>
      <p:nvGrpSpPr>
        <p:cNvPr id="1" name=""/>
        <p:cNvGrpSpPr/>
        <p:nvPr/>
      </p:nvGrpSpPr>
      <p:grpSpPr>
        <a:xfrm>
          <a:off x="0" y="0"/>
          <a:ext cx="0" cy="0"/>
          <a:chOff x="0" y="0"/>
          <a:chExt cx="0" cy="0"/>
        </a:xfrm>
      </p:grpSpPr>
      <p:sp>
        <p:nvSpPr>
          <p:cNvPr id="4" name="Content"/>
          <p:cNvSpPr>
            <a:spLocks noGrp="1"/>
          </p:cNvSpPr>
          <p:nvPr>
            <p:ph sz="quarter" idx="14" hasCustomPrompt="1"/>
          </p:nvPr>
        </p:nvSpPr>
        <p:spPr>
          <a:xfrm>
            <a:off x="334434" y="1653118"/>
            <a:ext cx="11523133" cy="4464049"/>
          </a:xfrm>
          <a:prstGeom prst="rect">
            <a:avLst/>
          </a:prstGeom>
        </p:spPr>
        <p:txBody>
          <a:bodyPr lIns="0" tIns="36000"/>
          <a:lstStyle>
            <a:lvl1pPr marL="414856" indent="-414856">
              <a:spcBef>
                <a:spcPts val="1333"/>
              </a:spcBef>
              <a:buClr>
                <a:schemeClr val="accent1"/>
              </a:buClr>
              <a:buFont typeface="Arial" panose="020B0604020202020204" pitchFamily="34" charset="0"/>
              <a:buChar char="►"/>
              <a:defRPr sz="2933" baseline="0">
                <a:solidFill>
                  <a:schemeClr val="tx1">
                    <a:lumMod val="75000"/>
                    <a:lumOff val="25000"/>
                  </a:schemeClr>
                </a:solidFill>
                <a:latin typeface="Arial" panose="020B0604020202020204" pitchFamily="34" charset="0"/>
                <a:cs typeface="Arial" panose="020B0604020202020204" pitchFamily="34" charset="0"/>
              </a:defRPr>
            </a:lvl1pPr>
            <a:lvl2pPr marL="584185" indent="-364058">
              <a:spcBef>
                <a:spcPts val="0"/>
              </a:spcBef>
              <a:buClr>
                <a:schemeClr val="bg2"/>
              </a:buClr>
              <a:buFont typeface="Arial" panose="020B0604020202020204" pitchFamily="34" charset="0"/>
              <a:buChar char="►"/>
              <a:defRPr sz="2667" baseline="0">
                <a:solidFill>
                  <a:srgbClr val="646464"/>
                </a:solidFill>
                <a:latin typeface="Arial" panose="020B0604020202020204" pitchFamily="34" charset="0"/>
                <a:cs typeface="Arial" panose="020B0604020202020204" pitchFamily="34" charset="0"/>
              </a:defRPr>
            </a:lvl2pPr>
            <a:lvl3pPr marL="694249" indent="-253994">
              <a:spcBef>
                <a:spcPts val="0"/>
              </a:spcBef>
              <a:buClr>
                <a:schemeClr val="tx2"/>
              </a:buClr>
              <a:buFontTx/>
              <a:buBlip>
                <a:blip r:embed="rId2"/>
              </a:buBlip>
              <a:defRPr sz="2400" baseline="0">
                <a:solidFill>
                  <a:schemeClr val="tx1">
                    <a:lumMod val="50000"/>
                    <a:lumOff val="50000"/>
                  </a:schemeClr>
                </a:solidFill>
                <a:latin typeface="Arial" panose="020B0604020202020204" pitchFamily="34" charset="0"/>
                <a:cs typeface="Arial" panose="020B0604020202020204" pitchFamily="34" charset="0"/>
              </a:defRPr>
            </a:lvl3pPr>
            <a:lvl4pPr marL="821246" indent="-237061">
              <a:spcBef>
                <a:spcPts val="0"/>
              </a:spcBef>
              <a:buFontTx/>
              <a:buBlip>
                <a:blip r:embed="rId2"/>
              </a:buBlip>
              <a:defRPr sz="2267">
                <a:solidFill>
                  <a:schemeClr val="tx1">
                    <a:lumMod val="50000"/>
                    <a:lumOff val="50000"/>
                  </a:schemeClr>
                </a:solidFill>
                <a:latin typeface="Arial" panose="020B0604020202020204" pitchFamily="34" charset="0"/>
                <a:cs typeface="Arial" panose="020B0604020202020204" pitchFamily="34" charset="0"/>
              </a:defRPr>
            </a:lvl4pPr>
            <a:lvl5pPr marL="948243" indent="-237061" defTabSz="1193770">
              <a:spcBef>
                <a:spcPts val="0"/>
              </a:spcBef>
              <a:buFontTx/>
              <a:buBlip>
                <a:blip r:embed="rId2"/>
              </a:buBlip>
              <a:tabLst/>
              <a:defRPr sz="2267">
                <a:solidFill>
                  <a:schemeClr val="tx1">
                    <a:lumMod val="50000"/>
                    <a:lumOff val="50000"/>
                  </a:schemeClr>
                </a:solidFill>
                <a:latin typeface="Arial" panose="020B0604020202020204" pitchFamily="34" charset="0"/>
                <a:cs typeface="Arial" panose="020B0604020202020204" pitchFamily="34" charset="0"/>
              </a:defRPr>
            </a:lvl5pPr>
          </a:lstStyle>
          <a:p>
            <a:pPr lvl="0"/>
            <a:r>
              <a:rPr lang="en-US"/>
              <a:t>Level 1 bullets</a:t>
            </a:r>
          </a:p>
          <a:p>
            <a:pPr lvl="1"/>
            <a:r>
              <a:rPr lang="en-US"/>
              <a:t>Level 2 bullets</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334434" y="404284"/>
            <a:ext cx="11523133" cy="642029"/>
          </a:xfrm>
          <a:prstGeom prst="rect">
            <a:avLst/>
          </a:prstGeom>
        </p:spPr>
        <p:txBody>
          <a:bodyPr wrap="none" lIns="0" tIns="0" rIns="90000" bIns="0" anchor="ctr" anchorCtr="0">
            <a:normAutofit/>
          </a:bodyPr>
          <a:lstStyle>
            <a:lvl1pPr algn="l">
              <a:defRPr sz="5600" b="1" cap="all" spc="-120" baseline="0">
                <a:solidFill>
                  <a:schemeClr val="accent1"/>
                </a:solidFill>
                <a:latin typeface="Y Soft" panose="02000506030000020004" pitchFamily="50" charset="-18"/>
              </a:defRPr>
            </a:lvl1pPr>
          </a:lstStyle>
          <a:p>
            <a:r>
              <a:rPr lang="en-US"/>
              <a:t>SLIDE HEADLINE</a:t>
            </a:r>
          </a:p>
        </p:txBody>
      </p:sp>
      <p:sp>
        <p:nvSpPr>
          <p:cNvPr id="7" name="Content Placeholder 6"/>
          <p:cNvSpPr>
            <a:spLocks noGrp="1"/>
          </p:cNvSpPr>
          <p:nvPr>
            <p:ph sz="quarter" idx="16" hasCustomPrompt="1"/>
          </p:nvPr>
        </p:nvSpPr>
        <p:spPr>
          <a:xfrm>
            <a:off x="334434" y="1075268"/>
            <a:ext cx="11523132" cy="424547"/>
          </a:xfrm>
          <a:prstGeom prst="rect">
            <a:avLst/>
          </a:prstGeom>
        </p:spPr>
        <p:txBody>
          <a:bodyPr lIns="0" tIns="0" rIns="108000" bIns="0" anchor="ctr">
            <a:normAutofit/>
          </a:bodyPr>
          <a:lstStyle>
            <a:lvl1pPr marL="0" indent="0">
              <a:buNone/>
              <a:defRPr sz="4000" cap="all" spc="-93" baseline="0">
                <a:solidFill>
                  <a:schemeClr val="bg2"/>
                </a:solidFill>
                <a:latin typeface="Y Soft" panose="02000506030000020004" pitchFamily="50" charset="-18"/>
              </a:defRPr>
            </a:lvl1pPr>
          </a:lstStyle>
          <a:p>
            <a:pPr lvl="0"/>
            <a:r>
              <a:rPr lang="en-US"/>
              <a:t>Sub headline</a:t>
            </a:r>
          </a:p>
        </p:txBody>
      </p:sp>
    </p:spTree>
    <p:extLst>
      <p:ext uri="{BB962C8B-B14F-4D97-AF65-F5344CB8AC3E}">
        <p14:creationId xmlns:p14="http://schemas.microsoft.com/office/powerpoint/2010/main" val="161956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extLst>
    <p:ext uri="{DCECCB84-F9BA-43D5-87BE-67443E8EF086}">
      <p15:sldGuideLst xmlns:p15="http://schemas.microsoft.com/office/powerpoint/2012/main">
        <p15:guide id="1" pos="288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orporate divider">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DE32B23-D09B-45F2-891D-3DC144DB36DD}"/>
              </a:ext>
            </a:extLst>
          </p:cNvPr>
          <p:cNvSpPr/>
          <p:nvPr userDrawn="1"/>
        </p:nvSpPr>
        <p:spPr>
          <a:xfrm>
            <a:off x="0" y="2460056"/>
            <a:ext cx="12192000" cy="1937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noProof="0">
              <a:solidFill>
                <a:schemeClr val="tx1"/>
              </a:solidFill>
              <a:latin typeface="Y Soft" panose="02000506030000020004" pitchFamily="50" charset="-18"/>
            </a:endParaRPr>
          </a:p>
        </p:txBody>
      </p:sp>
      <p:sp>
        <p:nvSpPr>
          <p:cNvPr id="6" name="Zástupný symbol pro text 17">
            <a:extLst>
              <a:ext uri="{FF2B5EF4-FFF2-40B4-BE49-F238E27FC236}">
                <a16:creationId xmlns:a16="http://schemas.microsoft.com/office/drawing/2014/main" id="{21D830AF-15B2-4D25-88A5-F4023DDA9C73}"/>
              </a:ext>
            </a:extLst>
          </p:cNvPr>
          <p:cNvSpPr>
            <a:spLocks noGrp="1"/>
          </p:cNvSpPr>
          <p:nvPr>
            <p:ph type="body" sz="quarter" idx="10" hasCustomPrompt="1"/>
          </p:nvPr>
        </p:nvSpPr>
        <p:spPr>
          <a:xfrm>
            <a:off x="634558" y="3464268"/>
            <a:ext cx="10937421" cy="810204"/>
          </a:xfrm>
          <a:prstGeom prst="rect">
            <a:avLst/>
          </a:prstGeom>
        </p:spPr>
        <p:txBody>
          <a:bodyPr wrap="square" lIns="108000" tIns="72000" rIns="108000" bIns="72000">
            <a:spAutoFit/>
          </a:bodyPr>
          <a:lstStyle>
            <a:lvl1pPr marL="0" indent="0">
              <a:spcBef>
                <a:spcPts val="0"/>
              </a:spcBef>
              <a:buNone/>
              <a:defRPr sz="4800" cap="all" baseline="0">
                <a:solidFill>
                  <a:schemeClr val="accent1"/>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26166CF6-70AA-40AB-AC06-C3BE9458B00B}"/>
              </a:ext>
            </a:extLst>
          </p:cNvPr>
          <p:cNvSpPr>
            <a:spLocks noGrp="1"/>
          </p:cNvSpPr>
          <p:nvPr>
            <p:ph type="title" hasCustomPrompt="1"/>
          </p:nvPr>
        </p:nvSpPr>
        <p:spPr>
          <a:xfrm>
            <a:off x="620020" y="2554646"/>
            <a:ext cx="10958836" cy="1156452"/>
          </a:xfrm>
          <a:prstGeom prst="rect">
            <a:avLst/>
          </a:prstGeom>
        </p:spPr>
        <p:txBody>
          <a:bodyPr wrap="square" lIns="108000" tIns="72000" rIns="108000" bIns="72000">
            <a:spAutoFit/>
          </a:bodyPr>
          <a:lstStyle>
            <a:lvl1pPr>
              <a:defRPr sz="7300" b="1" cap="all" baseline="0">
                <a:solidFill>
                  <a:schemeClr val="accent1"/>
                </a:solidFill>
              </a:defRPr>
            </a:lvl1pPr>
          </a:lstStyle>
          <a:p>
            <a:r>
              <a:rPr lang="en-US" noProof="0"/>
              <a:t>headline</a:t>
            </a:r>
          </a:p>
        </p:txBody>
      </p:sp>
    </p:spTree>
    <p:extLst>
      <p:ext uri="{BB962C8B-B14F-4D97-AF65-F5344CB8AC3E}">
        <p14:creationId xmlns:p14="http://schemas.microsoft.com/office/powerpoint/2010/main" val="512941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401637" y="1826988"/>
            <a:ext cx="11407776" cy="1705833"/>
          </a:xfrm>
          <a:prstGeom prst="rect">
            <a:avLst/>
          </a:prstGeom>
        </p:spPr>
        <p:txBody>
          <a:bodyPr wrap="square" lIns="108000" tIns="72000" rIns="108000" bIns="72000">
            <a:spAutoFit/>
          </a:bodyPr>
          <a:lstStyle>
            <a:lvl1pPr marL="180000" indent="-180000">
              <a:spcBef>
                <a:spcPts val="0"/>
              </a:spcBef>
              <a:spcAft>
                <a:spcPts val="600"/>
              </a:spcAft>
              <a:buClr>
                <a:schemeClr val="accent1"/>
              </a:buClr>
              <a:defRPr sz="2400">
                <a:solidFill>
                  <a:srgbClr val="000000"/>
                </a:solidFill>
              </a:defRPr>
            </a:lvl1pPr>
            <a:lvl2pPr marL="360000" indent="-180000">
              <a:spcBef>
                <a:spcPts val="0"/>
              </a:spcBef>
              <a:spcAft>
                <a:spcPts val="600"/>
              </a:spcAft>
              <a:defRPr sz="2400">
                <a:solidFill>
                  <a:schemeClr val="tx2">
                    <a:lumMod val="50000"/>
                  </a:schemeClr>
                </a:solidFill>
              </a:defRPr>
            </a:lvl2pPr>
            <a:lvl3pPr marL="540000" indent="-180000">
              <a:spcBef>
                <a:spcPts val="0"/>
              </a:spcBef>
              <a:spcAft>
                <a:spcPts val="600"/>
              </a:spcAft>
              <a:defRPr sz="2400">
                <a:solidFill>
                  <a:srgbClr val="7F7F7F"/>
                </a:solidFill>
              </a:defRPr>
            </a:lvl3pPr>
            <a:lvl4pPr marL="720000" indent="-180000">
              <a:spcBef>
                <a:spcPts val="0"/>
              </a:spcBef>
              <a:spcAft>
                <a:spcPts val="600"/>
              </a:spcAft>
              <a:defRPr sz="2400">
                <a:solidFill>
                  <a:schemeClr val="tx2">
                    <a:lumMod val="60000"/>
                    <a:lumOff val="40000"/>
                  </a:schemeClr>
                </a:solidFill>
              </a:defRPr>
            </a:lvl4pPr>
            <a:lvl5pPr marL="720000" indent="0">
              <a:buNone/>
              <a:defRPr sz="24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lvl1pPr>
          </a:lstStyle>
          <a:p>
            <a:r>
              <a:rPr lang="en-US" noProof="0"/>
              <a:t>headline</a:t>
            </a:r>
          </a:p>
        </p:txBody>
      </p:sp>
    </p:spTree>
    <p:extLst>
      <p:ext uri="{BB962C8B-B14F-4D97-AF65-F5344CB8AC3E}">
        <p14:creationId xmlns:p14="http://schemas.microsoft.com/office/powerpoint/2010/main" val="140266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5" Type="http://schemas.openxmlformats.org/officeDocument/2006/relationships/image" Target="../media/image21.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5" Type="http://schemas.openxmlformats.org/officeDocument/2006/relationships/image" Target="../media/image23.pn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12.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5.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theme" Target="../theme/theme13.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image" Target="../media/image5.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image" Target="../media/image5.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1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image" Target="../media/image29.svg"/><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image" Target="../media/image28.png"/><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theme" Target="../theme/theme15.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8" Type="http://schemas.openxmlformats.org/officeDocument/2006/relationships/slideLayout" Target="../slideLayouts/slideLayout12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5.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5" Type="http://schemas.openxmlformats.org/officeDocument/2006/relationships/image" Target="../media/image9.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image" Target="../media/image1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15.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5" Type="http://schemas.openxmlformats.org/officeDocument/2006/relationships/image" Target="../media/image17.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5" Type="http://schemas.openxmlformats.org/officeDocument/2006/relationships/image" Target="../media/image19.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01203"/>
      </p:ext>
    </p:extLst>
  </p:cSld>
  <p:clrMap bg1="lt1" tx1="dk1" bg2="lt2" tx2="dk2" accent1="accent1" accent2="accent2" accent3="accent3" accent4="accent4" accent5="accent5" accent6="accent6" hlink="hlink" folHlink="folHlink"/>
  <p:sldLayoutIdLst>
    <p:sldLayoutId id="2147483685" r:id="rId1"/>
    <p:sldLayoutId id="2147483779" r:id="rId2"/>
    <p:sldLayoutId id="2147483686" r:id="rId3"/>
    <p:sldLayoutId id="2147483689" r:id="rId4"/>
    <p:sldLayoutId id="2147483687" r:id="rId5"/>
    <p:sldLayoutId id="2147483723" r:id="rId6"/>
    <p:sldLayoutId id="2147484041" r:id="rId7"/>
    <p:sldLayoutId id="2147484042" r:id="rId8"/>
    <p:sldLayoutId id="214748404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483" userDrawn="1">
          <p15:clr>
            <a:srgbClr val="F26B43"/>
          </p15:clr>
        </p15:guide>
        <p15:guide id="3" orient="horz" pos="3838" userDrawn="1">
          <p15:clr>
            <a:srgbClr val="F26B43"/>
          </p15:clr>
        </p15:guide>
        <p15:guide id="4" pos="7197"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63949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601991"/>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4" name="Přímá spojnice 3">
            <a:extLst>
              <a:ext uri="{FF2B5EF4-FFF2-40B4-BE49-F238E27FC236}">
                <a16:creationId xmlns:a16="http://schemas.microsoft.com/office/drawing/2014/main" id="{F6EFDE83-F66A-4673-A2F4-89B31C8B19A7}"/>
              </a:ext>
            </a:extLst>
          </p:cNvPr>
          <p:cNvCxnSpPr>
            <a:cxnSpLocks/>
          </p:cNvCxnSpPr>
          <p:nvPr userDrawn="1"/>
        </p:nvCxnSpPr>
        <p:spPr>
          <a:xfrm>
            <a:off x="515938" y="6338730"/>
            <a:ext cx="1116012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Obrázek 4">
            <a:extLst>
              <a:ext uri="{FF2B5EF4-FFF2-40B4-BE49-F238E27FC236}">
                <a16:creationId xmlns:a16="http://schemas.microsoft.com/office/drawing/2014/main" id="{8F085590-9132-484B-91C4-7A439DE8FEC4}"/>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515937" y="6529506"/>
            <a:ext cx="1196181" cy="144801"/>
          </a:xfrm>
          <a:prstGeom prst="rect">
            <a:avLst/>
          </a:prstGeom>
        </p:spPr>
      </p:pic>
      <p:sp>
        <p:nvSpPr>
          <p:cNvPr id="6" name="TextovéPole 5">
            <a:extLst>
              <a:ext uri="{FF2B5EF4-FFF2-40B4-BE49-F238E27FC236}">
                <a16:creationId xmlns:a16="http://schemas.microsoft.com/office/drawing/2014/main" id="{A3CC7B85-3347-407A-8E8F-B3F6E41BDFF9}"/>
              </a:ext>
            </a:extLst>
          </p:cNvPr>
          <p:cNvSpPr txBox="1"/>
          <p:nvPr userDrawn="1"/>
        </p:nvSpPr>
        <p:spPr>
          <a:xfrm>
            <a:off x="10275157" y="6505359"/>
            <a:ext cx="1400906" cy="195438"/>
          </a:xfrm>
          <a:prstGeom prst="rect">
            <a:avLst/>
          </a:prstGeom>
          <a:noFill/>
        </p:spPr>
        <p:txBody>
          <a:bodyPr wrap="square" lIns="0" tIns="0" rIns="0" bIns="0" rtlCol="0">
            <a:spAutoFit/>
          </a:bodyPr>
          <a:lstStyle/>
          <a:p>
            <a:pPr algn="r"/>
            <a:r>
              <a:rPr lang="en-US" sz="1260" cap="all" baseline="0" noProof="0">
                <a:solidFill>
                  <a:srgbClr val="000000"/>
                </a:solidFill>
                <a:latin typeface="+mj-lt"/>
              </a:rPr>
              <a:t>Confidential | </a:t>
            </a:r>
            <a:fld id="{1305BA61-BBC4-4814-A8E4-9FAC8C29209D}" type="slidenum">
              <a:rPr lang="en-US" sz="1260" cap="all" baseline="0" noProof="0" smtClean="0">
                <a:solidFill>
                  <a:srgbClr val="000000"/>
                </a:solidFill>
                <a:latin typeface="+mj-lt"/>
              </a:rPr>
              <a:t>‹#›</a:t>
            </a:fld>
            <a:endParaRPr lang="en-US" sz="1260" cap="all" baseline="0" noProof="0">
              <a:solidFill>
                <a:srgbClr val="000000"/>
              </a:solidFill>
              <a:latin typeface="+mj-lt"/>
            </a:endParaRPr>
          </a:p>
        </p:txBody>
      </p:sp>
    </p:spTree>
    <p:extLst>
      <p:ext uri="{BB962C8B-B14F-4D97-AF65-F5344CB8AC3E}">
        <p14:creationId xmlns:p14="http://schemas.microsoft.com/office/powerpoint/2010/main" val="2712635798"/>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 id="214748412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orient="horz" pos="3997">
          <p15:clr>
            <a:srgbClr val="F26B43"/>
          </p15:clr>
        </p15:guide>
        <p15:guide id="4" pos="7355">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4" name="Přímá spojnice 3">
            <a:extLst>
              <a:ext uri="{FF2B5EF4-FFF2-40B4-BE49-F238E27FC236}">
                <a16:creationId xmlns:a16="http://schemas.microsoft.com/office/drawing/2014/main" id="{F6EFDE83-F66A-4673-A2F4-89B31C8B19A7}"/>
              </a:ext>
            </a:extLst>
          </p:cNvPr>
          <p:cNvCxnSpPr>
            <a:cxnSpLocks/>
          </p:cNvCxnSpPr>
          <p:nvPr userDrawn="1"/>
        </p:nvCxnSpPr>
        <p:spPr>
          <a:xfrm>
            <a:off x="515938" y="6338730"/>
            <a:ext cx="1116012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Obrázek 4">
            <a:extLst>
              <a:ext uri="{FF2B5EF4-FFF2-40B4-BE49-F238E27FC236}">
                <a16:creationId xmlns:a16="http://schemas.microsoft.com/office/drawing/2014/main" id="{8F085590-9132-484B-91C4-7A439DE8FEC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515937" y="6529506"/>
            <a:ext cx="1196181" cy="144801"/>
          </a:xfrm>
          <a:prstGeom prst="rect">
            <a:avLst/>
          </a:prstGeom>
        </p:spPr>
      </p:pic>
      <p:sp>
        <p:nvSpPr>
          <p:cNvPr id="6" name="TextovéPole 5">
            <a:extLst>
              <a:ext uri="{FF2B5EF4-FFF2-40B4-BE49-F238E27FC236}">
                <a16:creationId xmlns:a16="http://schemas.microsoft.com/office/drawing/2014/main" id="{A3CC7B85-3347-407A-8E8F-B3F6E41BDFF9}"/>
              </a:ext>
            </a:extLst>
          </p:cNvPr>
          <p:cNvSpPr txBox="1"/>
          <p:nvPr userDrawn="1"/>
        </p:nvSpPr>
        <p:spPr>
          <a:xfrm>
            <a:off x="10275157" y="6505359"/>
            <a:ext cx="1400906" cy="195438"/>
          </a:xfrm>
          <a:prstGeom prst="rect">
            <a:avLst/>
          </a:prstGeom>
          <a:noFill/>
        </p:spPr>
        <p:txBody>
          <a:bodyPr wrap="square" lIns="0" tIns="0" rIns="0" bIns="0" rtlCol="0">
            <a:spAutoFit/>
          </a:bodyPr>
          <a:lstStyle/>
          <a:p>
            <a:pPr algn="r"/>
            <a:r>
              <a:rPr lang="en-US" sz="1260" cap="all" baseline="0" noProof="0">
                <a:solidFill>
                  <a:srgbClr val="000000"/>
                </a:solidFill>
                <a:latin typeface="+mj-lt"/>
              </a:rPr>
              <a:t>Confidential | </a:t>
            </a:r>
            <a:fld id="{1305BA61-BBC4-4814-A8E4-9FAC8C29209D}" type="slidenum">
              <a:rPr lang="en-US" sz="1260" cap="all" baseline="0" noProof="0" smtClean="0">
                <a:solidFill>
                  <a:srgbClr val="000000"/>
                </a:solidFill>
                <a:latin typeface="+mj-lt"/>
              </a:rPr>
              <a:t>‹#›</a:t>
            </a:fld>
            <a:endParaRPr lang="en-US" sz="1260" cap="all" baseline="0" noProof="0">
              <a:solidFill>
                <a:srgbClr val="000000"/>
              </a:solidFill>
              <a:latin typeface="+mj-lt"/>
            </a:endParaRPr>
          </a:p>
        </p:txBody>
      </p:sp>
    </p:spTree>
    <p:extLst>
      <p:ext uri="{BB962C8B-B14F-4D97-AF65-F5344CB8AC3E}">
        <p14:creationId xmlns:p14="http://schemas.microsoft.com/office/powerpoint/2010/main" val="3637357254"/>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42" r:id="rId17"/>
    <p:sldLayoutId id="2147484143" r:id="rId18"/>
    <p:sldLayoutId id="2147484144" r:id="rId19"/>
    <p:sldLayoutId id="214748414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orient="horz" pos="3997">
          <p15:clr>
            <a:srgbClr val="F26B43"/>
          </p15:clr>
        </p15:guide>
        <p15:guide id="4" pos="7355">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4" name="Přímá spojnice 3">
            <a:extLst>
              <a:ext uri="{FF2B5EF4-FFF2-40B4-BE49-F238E27FC236}">
                <a16:creationId xmlns:a16="http://schemas.microsoft.com/office/drawing/2014/main" id="{F6EFDE83-F66A-4673-A2F4-89B31C8B19A7}"/>
              </a:ext>
            </a:extLst>
          </p:cNvPr>
          <p:cNvCxnSpPr>
            <a:cxnSpLocks/>
          </p:cNvCxnSpPr>
          <p:nvPr/>
        </p:nvCxnSpPr>
        <p:spPr>
          <a:xfrm>
            <a:off x="515938" y="6338730"/>
            <a:ext cx="1116012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Obrázek 4">
            <a:extLst>
              <a:ext uri="{FF2B5EF4-FFF2-40B4-BE49-F238E27FC236}">
                <a16:creationId xmlns:a16="http://schemas.microsoft.com/office/drawing/2014/main" id="{8F085590-9132-484B-91C4-7A439DE8FEC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15937" y="6529506"/>
            <a:ext cx="1196181" cy="144801"/>
          </a:xfrm>
          <a:prstGeom prst="rect">
            <a:avLst/>
          </a:prstGeom>
        </p:spPr>
      </p:pic>
      <p:sp>
        <p:nvSpPr>
          <p:cNvPr id="6" name="TextovéPole 5">
            <a:extLst>
              <a:ext uri="{FF2B5EF4-FFF2-40B4-BE49-F238E27FC236}">
                <a16:creationId xmlns:a16="http://schemas.microsoft.com/office/drawing/2014/main" id="{A3CC7B85-3347-407A-8E8F-B3F6E41BDFF9}"/>
              </a:ext>
            </a:extLst>
          </p:cNvPr>
          <p:cNvSpPr txBox="1"/>
          <p:nvPr/>
        </p:nvSpPr>
        <p:spPr>
          <a:xfrm>
            <a:off x="10275157" y="6505359"/>
            <a:ext cx="1400906" cy="195438"/>
          </a:xfrm>
          <a:prstGeom prst="rect">
            <a:avLst/>
          </a:prstGeom>
          <a:noFill/>
        </p:spPr>
        <p:txBody>
          <a:bodyPr wrap="square" lIns="0" tIns="0" rIns="0" bIns="0" rtlCol="0">
            <a:spAutoFit/>
          </a:bodyPr>
          <a:lstStyle/>
          <a:p>
            <a:pPr algn="r"/>
            <a:r>
              <a:rPr lang="en-US" sz="1260" cap="all" baseline="0" noProof="0">
                <a:solidFill>
                  <a:srgbClr val="000000"/>
                </a:solidFill>
                <a:latin typeface="+mj-lt"/>
              </a:rPr>
              <a:t>Confidential | </a:t>
            </a:r>
            <a:fld id="{1305BA61-BBC4-4814-A8E4-9FAC8C29209D}" type="slidenum">
              <a:rPr lang="en-US" sz="1260" cap="all" baseline="0" noProof="0" smtClean="0">
                <a:solidFill>
                  <a:srgbClr val="000000"/>
                </a:solidFill>
                <a:latin typeface="+mj-lt"/>
              </a:rPr>
              <a:t>‹#›</a:t>
            </a:fld>
            <a:endParaRPr lang="en-US" sz="1260" cap="all" baseline="0" noProof="0">
              <a:solidFill>
                <a:srgbClr val="000000"/>
              </a:solidFill>
              <a:latin typeface="+mj-lt"/>
            </a:endParaRPr>
          </a:p>
        </p:txBody>
      </p:sp>
    </p:spTree>
    <p:extLst>
      <p:ext uri="{BB962C8B-B14F-4D97-AF65-F5344CB8AC3E}">
        <p14:creationId xmlns:p14="http://schemas.microsoft.com/office/powerpoint/2010/main" val="2320041162"/>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8" r:id="rId20"/>
    <p:sldLayoutId id="2147484169" r:id="rId21"/>
    <p:sldLayoutId id="21474841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orient="horz" pos="3997">
          <p15:clr>
            <a:srgbClr val="F26B43"/>
          </p15:clr>
        </p15:guide>
        <p15:guide id="4" pos="7355">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13" name="Přímá spojnice 3">
            <a:extLst>
              <a:ext uri="{FF2B5EF4-FFF2-40B4-BE49-F238E27FC236}">
                <a16:creationId xmlns:a16="http://schemas.microsoft.com/office/drawing/2014/main" id="{F7E244D3-C0B3-4DB7-A289-7F5606FECD7B}"/>
              </a:ext>
            </a:extLst>
          </p:cNvPr>
          <p:cNvCxnSpPr>
            <a:cxnSpLocks/>
          </p:cNvCxnSpPr>
          <p:nvPr userDrawn="1"/>
        </p:nvCxnSpPr>
        <p:spPr>
          <a:xfrm>
            <a:off x="515938" y="6338730"/>
            <a:ext cx="11160125"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15" name="Obrázek 4">
            <a:extLst>
              <a:ext uri="{FF2B5EF4-FFF2-40B4-BE49-F238E27FC236}">
                <a16:creationId xmlns:a16="http://schemas.microsoft.com/office/drawing/2014/main" id="{1285BC01-7406-43F9-8972-1664F30521AB}"/>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515938" y="6546028"/>
            <a:ext cx="1010748" cy="111182"/>
          </a:xfrm>
          <a:prstGeom prst="rect">
            <a:avLst/>
          </a:prstGeom>
        </p:spPr>
      </p:pic>
      <p:sp>
        <p:nvSpPr>
          <p:cNvPr id="3" name="Title Placeholder 2">
            <a:extLst>
              <a:ext uri="{FF2B5EF4-FFF2-40B4-BE49-F238E27FC236}">
                <a16:creationId xmlns:a16="http://schemas.microsoft.com/office/drawing/2014/main" id="{3D5441D4-1004-4541-84E4-40415C5A1CBF}"/>
              </a:ext>
            </a:extLst>
          </p:cNvPr>
          <p:cNvSpPr>
            <a:spLocks noGrp="1"/>
          </p:cNvSpPr>
          <p:nvPr>
            <p:ph type="title"/>
          </p:nvPr>
        </p:nvSpPr>
        <p:spPr>
          <a:xfrm>
            <a:off x="838200" y="622804"/>
            <a:ext cx="10515600" cy="810204"/>
          </a:xfrm>
          <a:prstGeom prst="rect">
            <a:avLst/>
          </a:prstGeom>
        </p:spPr>
        <p:txBody>
          <a:bodyPr vert="horz" wrap="square" lIns="90000" tIns="72000" rIns="108000" bIns="72000" rtlCol="0" anchor="ctr">
            <a:spAutoFit/>
          </a:bodyPr>
          <a:lstStyle/>
          <a:p>
            <a:pPr lvl="0"/>
            <a:r>
              <a:rPr lang="en-US"/>
              <a:t>Click to edit Master title style</a:t>
            </a:r>
          </a:p>
        </p:txBody>
      </p:sp>
      <p:sp>
        <p:nvSpPr>
          <p:cNvPr id="16" name="Text Placeholder 15">
            <a:extLst>
              <a:ext uri="{FF2B5EF4-FFF2-40B4-BE49-F238E27FC236}">
                <a16:creationId xmlns:a16="http://schemas.microsoft.com/office/drawing/2014/main" id="{BEF9F47C-CF7D-4B98-9DED-2FB764912421}"/>
              </a:ext>
            </a:extLst>
          </p:cNvPr>
          <p:cNvSpPr>
            <a:spLocks noGrp="1"/>
          </p:cNvSpPr>
          <p:nvPr>
            <p:ph type="body" idx="1"/>
          </p:nvPr>
        </p:nvSpPr>
        <p:spPr>
          <a:xfrm>
            <a:off x="838200" y="1825625"/>
            <a:ext cx="10515600" cy="1705833"/>
          </a:xfrm>
          <a:prstGeom prst="rect">
            <a:avLst/>
          </a:prstGeom>
        </p:spPr>
        <p:txBody>
          <a:bodyPr vert="horz" wrap="square" lIns="108000" tIns="72000" rIns="108000" bIns="72000" rtlCol="0">
            <a:spAutoFit/>
          </a:bodyPr>
          <a:lstStyle/>
          <a:p>
            <a:pPr marL="180000" lvl="0" indent="-180000">
              <a:spcBef>
                <a:spcPts val="0"/>
              </a:spcBef>
              <a:spcAft>
                <a:spcPts val="600"/>
              </a:spcAft>
              <a:buClr>
                <a:schemeClr val="accent1"/>
              </a:buClr>
            </a:pPr>
            <a:r>
              <a:rPr lang="en-US"/>
              <a:t>Click to edit Master text styles</a:t>
            </a:r>
          </a:p>
          <a:p>
            <a:pPr marL="360000" lvl="1" indent="-180000">
              <a:spcBef>
                <a:spcPts val="0"/>
              </a:spcBef>
              <a:spcAft>
                <a:spcPts val="600"/>
              </a:spcAft>
            </a:pPr>
            <a:r>
              <a:rPr lang="en-US"/>
              <a:t>Second level</a:t>
            </a:r>
          </a:p>
          <a:p>
            <a:pPr marL="540000" lvl="2" indent="-180000">
              <a:spcBef>
                <a:spcPts val="0"/>
              </a:spcBef>
              <a:spcAft>
                <a:spcPts val="600"/>
              </a:spcAft>
            </a:pPr>
            <a:r>
              <a:rPr lang="en-US"/>
              <a:t>Third level</a:t>
            </a:r>
          </a:p>
          <a:p>
            <a:pPr marL="720000" lvl="3" indent="-180000">
              <a:spcBef>
                <a:spcPts val="0"/>
              </a:spcBef>
              <a:spcAft>
                <a:spcPts val="600"/>
              </a:spcAft>
            </a:pPr>
            <a:r>
              <a:rPr lang="en-US"/>
              <a:t>Fourth level</a:t>
            </a:r>
          </a:p>
        </p:txBody>
      </p:sp>
      <p:sp>
        <p:nvSpPr>
          <p:cNvPr id="6" name="TextovéPole 5">
            <a:extLst>
              <a:ext uri="{FF2B5EF4-FFF2-40B4-BE49-F238E27FC236}">
                <a16:creationId xmlns:a16="http://schemas.microsoft.com/office/drawing/2014/main" id="{3A9877C8-1686-4596-A49E-9C0A0204DBB2}"/>
              </a:ext>
            </a:extLst>
          </p:cNvPr>
          <p:cNvSpPr txBox="1"/>
          <p:nvPr userDrawn="1"/>
        </p:nvSpPr>
        <p:spPr>
          <a:xfrm>
            <a:off x="10275157" y="6540064"/>
            <a:ext cx="1400906" cy="123111"/>
          </a:xfrm>
          <a:prstGeom prst="rect">
            <a:avLst/>
          </a:prstGeom>
          <a:noFill/>
        </p:spPr>
        <p:txBody>
          <a:bodyPr wrap="square" lIns="0" tIns="0" rIns="0" bIns="0" rtlCol="0">
            <a:spAutoFit/>
          </a:bodyPr>
          <a:lstStyle/>
          <a:p>
            <a:pPr algn="r"/>
            <a:r>
              <a:rPr lang="en-US" sz="800" cap="all" baseline="0" noProof="0">
                <a:solidFill>
                  <a:srgbClr val="000000"/>
                </a:solidFill>
                <a:latin typeface="+mj-lt"/>
              </a:rPr>
              <a:t>Confidential | </a:t>
            </a:r>
            <a:fld id="{1305BA61-BBC4-4814-A8E4-9FAC8C29209D}" type="slidenum">
              <a:rPr lang="en-US" sz="800" cap="all" baseline="0" noProof="0" smtClean="0">
                <a:solidFill>
                  <a:srgbClr val="000000"/>
                </a:solidFill>
                <a:latin typeface="+mj-lt"/>
              </a:rPr>
              <a:t>‹#›</a:t>
            </a:fld>
            <a:endParaRPr lang="en-US" sz="800" cap="all" baseline="0" noProof="0">
              <a:solidFill>
                <a:srgbClr val="000000"/>
              </a:solidFill>
              <a:latin typeface="+mj-lt"/>
            </a:endParaRPr>
          </a:p>
        </p:txBody>
      </p:sp>
    </p:spTree>
    <p:extLst>
      <p:ext uri="{BB962C8B-B14F-4D97-AF65-F5344CB8AC3E}">
        <p14:creationId xmlns:p14="http://schemas.microsoft.com/office/powerpoint/2010/main" val="3691756335"/>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 id="2147484200" r:id="rId29"/>
    <p:sldLayoutId id="2147484201" r:id="rId30"/>
    <p:sldLayoutId id="2147484202" r:id="rId31"/>
  </p:sldLayoutIdLst>
  <p:transition spd="slow">
    <p:push dir="u"/>
  </p:transition>
  <p:txStyles>
    <p:titleStyle>
      <a:lvl1pPr algn="l" defTabSz="914400" rtl="0" eaLnBrk="1" latinLnBrk="0" hangingPunct="1">
        <a:lnSpc>
          <a:spcPct val="90000"/>
        </a:lnSpc>
        <a:spcBef>
          <a:spcPct val="0"/>
        </a:spcBef>
        <a:buNone/>
        <a:defRPr lang="en-US" sz="4800" b="1" kern="1200" cap="all" baseline="0" dirty="0" smtClean="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smtClean="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7F7F7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2">
              <a:lumMod val="60000"/>
              <a:lumOff val="4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2">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orient="horz" pos="3997">
          <p15:clr>
            <a:srgbClr val="F26B43"/>
          </p15:clr>
        </p15:guide>
        <p15:guide id="4" pos="735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15496"/>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482" userDrawn="1">
          <p15:clr>
            <a:srgbClr val="F26B43"/>
          </p15:clr>
        </p15:guide>
        <p15:guide id="6" pos="483" userDrawn="1">
          <p15:clr>
            <a:srgbClr val="F26B43"/>
          </p15:clr>
        </p15:guide>
        <p15:guide id="7" orient="horz" pos="3838" userDrawn="1">
          <p15:clr>
            <a:srgbClr val="F26B43"/>
          </p15:clr>
        </p15:guide>
        <p15:guide id="8" pos="719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4" name="Přímá spojnice 3">
            <a:extLst>
              <a:ext uri="{FF2B5EF4-FFF2-40B4-BE49-F238E27FC236}">
                <a16:creationId xmlns:a16="http://schemas.microsoft.com/office/drawing/2014/main" id="{F6EFDE83-F66A-4673-A2F4-89B31C8B19A7}"/>
              </a:ext>
            </a:extLst>
          </p:cNvPr>
          <p:cNvCxnSpPr>
            <a:cxnSpLocks/>
          </p:cNvCxnSpPr>
          <p:nvPr/>
        </p:nvCxnSpPr>
        <p:spPr>
          <a:xfrm>
            <a:off x="515938" y="6338730"/>
            <a:ext cx="1116012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Obrázek 4">
            <a:extLst>
              <a:ext uri="{FF2B5EF4-FFF2-40B4-BE49-F238E27FC236}">
                <a16:creationId xmlns:a16="http://schemas.microsoft.com/office/drawing/2014/main" id="{8F085590-9132-484B-91C4-7A439DE8FEC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15937" y="6529506"/>
            <a:ext cx="1196181" cy="144801"/>
          </a:xfrm>
          <a:prstGeom prst="rect">
            <a:avLst/>
          </a:prstGeom>
        </p:spPr>
      </p:pic>
      <p:sp>
        <p:nvSpPr>
          <p:cNvPr id="6" name="TextovéPole 5">
            <a:extLst>
              <a:ext uri="{FF2B5EF4-FFF2-40B4-BE49-F238E27FC236}">
                <a16:creationId xmlns:a16="http://schemas.microsoft.com/office/drawing/2014/main" id="{A3CC7B85-3347-407A-8E8F-B3F6E41BDFF9}"/>
              </a:ext>
            </a:extLst>
          </p:cNvPr>
          <p:cNvSpPr txBox="1"/>
          <p:nvPr/>
        </p:nvSpPr>
        <p:spPr>
          <a:xfrm>
            <a:off x="10275157" y="6505359"/>
            <a:ext cx="1400906" cy="195438"/>
          </a:xfrm>
          <a:prstGeom prst="rect">
            <a:avLst/>
          </a:prstGeom>
          <a:noFill/>
        </p:spPr>
        <p:txBody>
          <a:bodyPr wrap="square" lIns="0" tIns="0" rIns="0" bIns="0" rtlCol="0">
            <a:spAutoFit/>
          </a:bodyPr>
          <a:lstStyle/>
          <a:p>
            <a:pPr algn="r"/>
            <a:r>
              <a:rPr lang="en-US" sz="1260" cap="all" baseline="0" noProof="0">
                <a:solidFill>
                  <a:srgbClr val="000000"/>
                </a:solidFill>
                <a:latin typeface="+mj-lt"/>
              </a:rPr>
              <a:t>Confidential | </a:t>
            </a:r>
            <a:fld id="{1305BA61-BBC4-4814-A8E4-9FAC8C29209D}" type="slidenum">
              <a:rPr lang="en-US" sz="1260" cap="all" baseline="0" noProof="0" smtClean="0">
                <a:solidFill>
                  <a:srgbClr val="000000"/>
                </a:solidFill>
                <a:latin typeface="+mj-lt"/>
              </a:rPr>
              <a:t>‹#›</a:t>
            </a:fld>
            <a:endParaRPr lang="en-US" sz="1260" cap="all" baseline="0" noProof="0">
              <a:solidFill>
                <a:srgbClr val="000000"/>
              </a:solidFill>
              <a:latin typeface="+mj-lt"/>
            </a:endParaRPr>
          </a:p>
        </p:txBody>
      </p:sp>
    </p:spTree>
    <p:extLst>
      <p:ext uri="{BB962C8B-B14F-4D97-AF65-F5344CB8AC3E}">
        <p14:creationId xmlns:p14="http://schemas.microsoft.com/office/powerpoint/2010/main" val="1499303327"/>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106"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orient="horz" pos="3997">
          <p15:clr>
            <a:srgbClr val="F26B43"/>
          </p15:clr>
        </p15:guide>
        <p15:guide id="4" pos="735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28304"/>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421660"/>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48322"/>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3268"/>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361738"/>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976470"/>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8.pn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symbol pro text 3">
            <a:extLst>
              <a:ext uri="{FF2B5EF4-FFF2-40B4-BE49-F238E27FC236}">
                <a16:creationId xmlns:a16="http://schemas.microsoft.com/office/drawing/2014/main" id="{6D8C39E9-1DDA-4EAF-B9EA-CF2F0E9A9970}"/>
              </a:ext>
            </a:extLst>
          </p:cNvPr>
          <p:cNvSpPr>
            <a:spLocks noGrp="1"/>
          </p:cNvSpPr>
          <p:nvPr>
            <p:ph type="body" sz="quarter" idx="11"/>
          </p:nvPr>
        </p:nvSpPr>
        <p:spPr>
          <a:xfrm>
            <a:off x="613216" y="5234931"/>
            <a:ext cx="7580083" cy="976403"/>
          </a:xfrm>
        </p:spPr>
        <p:txBody>
          <a:bodyPr wrap="square" lIns="108000" tIns="72000" rIns="108000" bIns="72000" anchor="t">
            <a:spAutoFit/>
          </a:bodyPr>
          <a:lstStyle/>
          <a:p>
            <a:r>
              <a:rPr lang="en-US" dirty="0"/>
              <a:t>Martin </a:t>
            </a:r>
            <a:r>
              <a:rPr lang="en-US" dirty="0" err="1"/>
              <a:t>Hor</a:t>
            </a:r>
            <a:r>
              <a:rPr lang="cs-CZ" dirty="0" err="1"/>
              <a:t>ák</a:t>
            </a:r>
            <a:br>
              <a:rPr lang="en-US" dirty="0"/>
            </a:br>
            <a:r>
              <a:rPr lang="cs-CZ" dirty="0"/>
              <a:t>Software </a:t>
            </a:r>
            <a:r>
              <a:rPr lang="cs-CZ" dirty="0" err="1"/>
              <a:t>Engineer</a:t>
            </a:r>
            <a:endParaRPr lang="en-US" dirty="0"/>
          </a:p>
        </p:txBody>
      </p:sp>
      <p:sp>
        <p:nvSpPr>
          <p:cNvPr id="2" name="Nadpis 1">
            <a:extLst>
              <a:ext uri="{FF2B5EF4-FFF2-40B4-BE49-F238E27FC236}">
                <a16:creationId xmlns:a16="http://schemas.microsoft.com/office/drawing/2014/main" id="{16B4A3D9-F996-411A-87CB-029C1A44CFBD}"/>
              </a:ext>
            </a:extLst>
          </p:cNvPr>
          <p:cNvSpPr>
            <a:spLocks noGrp="1"/>
          </p:cNvSpPr>
          <p:nvPr>
            <p:ph type="title"/>
          </p:nvPr>
        </p:nvSpPr>
        <p:spPr>
          <a:xfrm>
            <a:off x="613216" y="913430"/>
            <a:ext cx="10958836" cy="2804596"/>
          </a:xfrm>
        </p:spPr>
        <p:txBody>
          <a:bodyPr wrap="square" lIns="108000" tIns="72000" rIns="108000" bIns="72000" anchor="t">
            <a:spAutoFit/>
          </a:bodyPr>
          <a:lstStyle/>
          <a:p>
            <a:r>
              <a:rPr lang="en-US" sz="9600" dirty="0"/>
              <a:t>Jak </a:t>
            </a:r>
            <a:r>
              <a:rPr lang="en-US" sz="9600" dirty="0" err="1"/>
              <a:t>na</a:t>
            </a:r>
            <a:r>
              <a:rPr lang="en-US" sz="9600" dirty="0"/>
              <a:t> Machine learning v .</a:t>
            </a:r>
            <a:r>
              <a:rPr lang="en-US" sz="9600" dirty="0" err="1"/>
              <a:t>NET</a:t>
            </a:r>
            <a:r>
              <a:rPr lang="en-US" sz="6600" dirty="0" err="1"/>
              <a:t>u</a:t>
            </a:r>
            <a:r>
              <a:rPr lang="cs-CZ" sz="9600" dirty="0"/>
              <a:t> ?</a:t>
            </a:r>
            <a:endParaRPr lang="en-US" sz="9600" dirty="0"/>
          </a:p>
        </p:txBody>
      </p:sp>
      <p:sp>
        <p:nvSpPr>
          <p:cNvPr id="9" name="Text Placeholder 3">
            <a:extLst>
              <a:ext uri="{FF2B5EF4-FFF2-40B4-BE49-F238E27FC236}">
                <a16:creationId xmlns:a16="http://schemas.microsoft.com/office/drawing/2014/main" id="{FB086837-89B7-F777-F1AB-D74A78F2939F}"/>
              </a:ext>
            </a:extLst>
          </p:cNvPr>
          <p:cNvSpPr txBox="1">
            <a:spLocks/>
          </p:cNvSpPr>
          <p:nvPr/>
        </p:nvSpPr>
        <p:spPr>
          <a:xfrm>
            <a:off x="633174" y="1710797"/>
            <a:ext cx="10945610" cy="851753"/>
          </a:xfrm>
          <a:prstGeom prst="rect">
            <a:avLst/>
          </a:prstGeom>
        </p:spPr>
        <p:txBody>
          <a:bodyPr wrap="square" lIns="108000" tIns="72000" rIns="108000" bIns="72000">
            <a:spAutoFit/>
          </a:bodyPr>
          <a:lstStyle>
            <a:lvl1pPr marL="0" indent="0" algn="l" defTabSz="914400" rtl="0" eaLnBrk="1" latinLnBrk="0" hangingPunct="1">
              <a:lnSpc>
                <a:spcPct val="90000"/>
              </a:lnSpc>
              <a:spcBef>
                <a:spcPts val="0"/>
              </a:spcBef>
              <a:buFont typeface="Arial" panose="020B0604020202020204" pitchFamily="34" charset="0"/>
              <a:buNone/>
              <a:defRPr sz="5100" kern="1200" cap="all"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cap="none" dirty="0">
                <a:latin typeface="+mn-lt"/>
              </a:rPr>
              <a:t> </a:t>
            </a:r>
            <a:endParaRPr lang="en-US" cap="none" dirty="0">
              <a:latin typeface="+mn-lt"/>
            </a:endParaRPr>
          </a:p>
        </p:txBody>
      </p:sp>
    </p:spTree>
    <p:custDataLst>
      <p:tags r:id="rId1"/>
    </p:custDataLst>
    <p:extLst>
      <p:ext uri="{BB962C8B-B14F-4D97-AF65-F5344CB8AC3E}">
        <p14:creationId xmlns:p14="http://schemas.microsoft.com/office/powerpoint/2010/main" val="380725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67E3E-C603-3BBC-6BDC-552BF858F40F}"/>
              </a:ext>
            </a:extLst>
          </p:cNvPr>
          <p:cNvSpPr>
            <a:spLocks noGrp="1"/>
          </p:cNvSpPr>
          <p:nvPr>
            <p:ph type="title"/>
          </p:nvPr>
        </p:nvSpPr>
        <p:spPr/>
        <p:txBody>
          <a:bodyPr/>
          <a:lstStyle/>
          <a:p>
            <a:r>
              <a:rPr lang="en-US" dirty="0"/>
              <a:t>ML.NET Alternatives in Python</a:t>
            </a:r>
            <a:endParaRPr lang="en-US" sz="3600" dirty="0"/>
          </a:p>
        </p:txBody>
      </p:sp>
      <p:pic>
        <p:nvPicPr>
          <p:cNvPr id="3076" name="Picture 4" descr="Tensorflow Course Free Store, 59% OFF | tajskamasaza.eu">
            <a:extLst>
              <a:ext uri="{FF2B5EF4-FFF2-40B4-BE49-F238E27FC236}">
                <a16:creationId xmlns:a16="http://schemas.microsoft.com/office/drawing/2014/main" id="{02A71D54-9AE2-408A-BDA6-B3F5DFE95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447" y="2625205"/>
            <a:ext cx="1929105" cy="16075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40AB15D-B08B-56B1-8BF4-ABB9B571D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431" y="3190815"/>
            <a:ext cx="1920468" cy="4763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cikit-learn - Wikipedia">
            <a:extLst>
              <a:ext uri="{FF2B5EF4-FFF2-40B4-BE49-F238E27FC236}">
                <a16:creationId xmlns:a16="http://schemas.microsoft.com/office/drawing/2014/main" id="{9BA2EEA8-A96D-28A2-6D48-6CC44F2C3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2099" y="2912072"/>
            <a:ext cx="1920469" cy="1033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215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38BA2-F816-9D74-E0A6-4AAB6F41D370}"/>
              </a:ext>
            </a:extLst>
          </p:cNvPr>
          <p:cNvSpPr>
            <a:spLocks noGrp="1"/>
          </p:cNvSpPr>
          <p:nvPr>
            <p:ph type="title"/>
          </p:nvPr>
        </p:nvSpPr>
        <p:spPr>
          <a:xfrm>
            <a:off x="616582" y="2850774"/>
            <a:ext cx="10958836" cy="1156452"/>
          </a:xfrm>
        </p:spPr>
        <p:txBody>
          <a:bodyPr/>
          <a:lstStyle/>
          <a:p>
            <a:r>
              <a:rPr lang="en-US" dirty="0"/>
              <a:t>ML.NET Deep DIVE</a:t>
            </a:r>
          </a:p>
        </p:txBody>
      </p:sp>
    </p:spTree>
    <p:extLst>
      <p:ext uri="{BB962C8B-B14F-4D97-AF65-F5344CB8AC3E}">
        <p14:creationId xmlns:p14="http://schemas.microsoft.com/office/powerpoint/2010/main" val="11983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CDC5CF-6ED7-86A7-6190-B6EE79174F73}"/>
              </a:ext>
            </a:extLst>
          </p:cNvPr>
          <p:cNvSpPr>
            <a:spLocks noGrp="1"/>
          </p:cNvSpPr>
          <p:nvPr>
            <p:ph type="body" sz="quarter" idx="10"/>
          </p:nvPr>
        </p:nvSpPr>
        <p:spPr/>
        <p:txBody>
          <a:bodyPr/>
          <a:lstStyle/>
          <a:p>
            <a:r>
              <a:rPr lang="en-US" dirty="0"/>
              <a:t>MNIST dataset classification</a:t>
            </a:r>
            <a:r>
              <a:rPr lang="cs-CZ" dirty="0"/>
              <a:t> </a:t>
            </a:r>
            <a:endParaRPr lang="en-US" dirty="0"/>
          </a:p>
        </p:txBody>
      </p:sp>
      <p:sp>
        <p:nvSpPr>
          <p:cNvPr id="4" name="Title 3">
            <a:extLst>
              <a:ext uri="{FF2B5EF4-FFF2-40B4-BE49-F238E27FC236}">
                <a16:creationId xmlns:a16="http://schemas.microsoft.com/office/drawing/2014/main" id="{C5143BD1-82CA-385E-44F7-809D9918882A}"/>
              </a:ext>
            </a:extLst>
          </p:cNvPr>
          <p:cNvSpPr>
            <a:spLocks noGrp="1"/>
          </p:cNvSpPr>
          <p:nvPr>
            <p:ph type="title"/>
          </p:nvPr>
        </p:nvSpPr>
        <p:spPr/>
        <p:txBody>
          <a:bodyPr/>
          <a:lstStyle/>
          <a:p>
            <a:r>
              <a:rPr lang="cs-CZ" dirty="0"/>
              <a:t>ML.NET </a:t>
            </a:r>
            <a:r>
              <a:rPr lang="cs-CZ" dirty="0" err="1"/>
              <a:t>DEEp</a:t>
            </a:r>
            <a:r>
              <a:rPr lang="cs-CZ" dirty="0"/>
              <a:t> Dive</a:t>
            </a:r>
            <a:endParaRPr lang="en-US" dirty="0"/>
          </a:p>
        </p:txBody>
      </p:sp>
      <p:pic>
        <p:nvPicPr>
          <p:cNvPr id="3074" name="Picture 2" descr="mnist-database · GitHub Topics · GitHub">
            <a:extLst>
              <a:ext uri="{FF2B5EF4-FFF2-40B4-BE49-F238E27FC236}">
                <a16:creationId xmlns:a16="http://schemas.microsoft.com/office/drawing/2014/main" id="{5547E49C-3803-92AA-E146-EB2E53726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678" y="1504025"/>
            <a:ext cx="6049693" cy="4537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743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CDC5CF-6ED7-86A7-6190-B6EE79174F73}"/>
              </a:ext>
            </a:extLst>
          </p:cNvPr>
          <p:cNvSpPr>
            <a:spLocks noGrp="1"/>
          </p:cNvSpPr>
          <p:nvPr>
            <p:ph type="body" sz="quarter" idx="10"/>
          </p:nvPr>
        </p:nvSpPr>
        <p:spPr>
          <a:xfrm>
            <a:off x="401637" y="1061070"/>
            <a:ext cx="11407776" cy="560905"/>
          </a:xfrm>
        </p:spPr>
        <p:txBody>
          <a:bodyPr/>
          <a:lstStyle/>
          <a:p>
            <a:r>
              <a:rPr lang="en-US" dirty="0"/>
              <a:t>MNIST dataset classification</a:t>
            </a:r>
            <a:r>
              <a:rPr lang="cs-CZ" dirty="0"/>
              <a:t>  </a:t>
            </a:r>
            <a:endParaRPr lang="en-US" dirty="0"/>
          </a:p>
        </p:txBody>
      </p:sp>
      <p:sp>
        <p:nvSpPr>
          <p:cNvPr id="4" name="Title 3">
            <a:extLst>
              <a:ext uri="{FF2B5EF4-FFF2-40B4-BE49-F238E27FC236}">
                <a16:creationId xmlns:a16="http://schemas.microsoft.com/office/drawing/2014/main" id="{C5143BD1-82CA-385E-44F7-809D9918882A}"/>
              </a:ext>
            </a:extLst>
          </p:cNvPr>
          <p:cNvSpPr>
            <a:spLocks noGrp="1"/>
          </p:cNvSpPr>
          <p:nvPr>
            <p:ph type="title"/>
          </p:nvPr>
        </p:nvSpPr>
        <p:spPr/>
        <p:txBody>
          <a:bodyPr/>
          <a:lstStyle/>
          <a:p>
            <a:r>
              <a:rPr lang="cs-CZ" dirty="0"/>
              <a:t>ML.NET </a:t>
            </a:r>
            <a:r>
              <a:rPr lang="cs-CZ" dirty="0" err="1"/>
              <a:t>DEEp</a:t>
            </a:r>
            <a:r>
              <a:rPr lang="cs-CZ" dirty="0"/>
              <a:t> Dive</a:t>
            </a:r>
            <a:endParaRPr lang="en-US" dirty="0"/>
          </a:p>
        </p:txBody>
      </p:sp>
      <p:pic>
        <p:nvPicPr>
          <p:cNvPr id="9" name="Graphic 8" descr="Images with solid fill">
            <a:extLst>
              <a:ext uri="{FF2B5EF4-FFF2-40B4-BE49-F238E27FC236}">
                <a16:creationId xmlns:a16="http://schemas.microsoft.com/office/drawing/2014/main" id="{F7A19A30-B045-F756-AA82-236258DBE5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410" y="3121578"/>
            <a:ext cx="914400" cy="914400"/>
          </a:xfrm>
          <a:prstGeom prst="rect">
            <a:avLst/>
          </a:prstGeom>
        </p:spPr>
      </p:pic>
      <p:sp>
        <p:nvSpPr>
          <p:cNvPr id="11" name="Flowchart: Process 10">
            <a:extLst>
              <a:ext uri="{FF2B5EF4-FFF2-40B4-BE49-F238E27FC236}">
                <a16:creationId xmlns:a16="http://schemas.microsoft.com/office/drawing/2014/main" id="{BD109457-EE63-416A-522C-E497F6B6730F}"/>
              </a:ext>
            </a:extLst>
          </p:cNvPr>
          <p:cNvSpPr/>
          <p:nvPr/>
        </p:nvSpPr>
        <p:spPr>
          <a:xfrm>
            <a:off x="2254472" y="3090047"/>
            <a:ext cx="1387362" cy="977462"/>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Preprocess Data</a:t>
            </a:r>
          </a:p>
        </p:txBody>
      </p:sp>
      <p:sp>
        <p:nvSpPr>
          <p:cNvPr id="12" name="Flowchart: Process 11">
            <a:extLst>
              <a:ext uri="{FF2B5EF4-FFF2-40B4-BE49-F238E27FC236}">
                <a16:creationId xmlns:a16="http://schemas.microsoft.com/office/drawing/2014/main" id="{7DA15BBE-9A15-27C7-55AD-C2FE68C55674}"/>
              </a:ext>
            </a:extLst>
          </p:cNvPr>
          <p:cNvSpPr/>
          <p:nvPr/>
        </p:nvSpPr>
        <p:spPr>
          <a:xfrm>
            <a:off x="4430496" y="3090047"/>
            <a:ext cx="1198171" cy="977462"/>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Build Model</a:t>
            </a:r>
          </a:p>
        </p:txBody>
      </p:sp>
      <p:sp>
        <p:nvSpPr>
          <p:cNvPr id="13" name="Flowchart: Process 12">
            <a:extLst>
              <a:ext uri="{FF2B5EF4-FFF2-40B4-BE49-F238E27FC236}">
                <a16:creationId xmlns:a16="http://schemas.microsoft.com/office/drawing/2014/main" id="{4CCDD31C-31F6-93B5-55D2-02A3D9F7D0E4}"/>
              </a:ext>
            </a:extLst>
          </p:cNvPr>
          <p:cNvSpPr/>
          <p:nvPr/>
        </p:nvSpPr>
        <p:spPr>
          <a:xfrm>
            <a:off x="6417329" y="3097930"/>
            <a:ext cx="1198171" cy="977462"/>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Train Model </a:t>
            </a:r>
          </a:p>
        </p:txBody>
      </p:sp>
      <p:sp>
        <p:nvSpPr>
          <p:cNvPr id="14" name="Flowchart: Process 13">
            <a:extLst>
              <a:ext uri="{FF2B5EF4-FFF2-40B4-BE49-F238E27FC236}">
                <a16:creationId xmlns:a16="http://schemas.microsoft.com/office/drawing/2014/main" id="{8930A2E1-DF99-C751-9C9C-F83C566F03DA}"/>
              </a:ext>
            </a:extLst>
          </p:cNvPr>
          <p:cNvSpPr/>
          <p:nvPr/>
        </p:nvSpPr>
        <p:spPr>
          <a:xfrm>
            <a:off x="8404162" y="3097930"/>
            <a:ext cx="1408384" cy="977462"/>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Evaluate Model </a:t>
            </a:r>
          </a:p>
        </p:txBody>
      </p:sp>
      <p:cxnSp>
        <p:nvCxnSpPr>
          <p:cNvPr id="17" name="Straight Arrow Connector 16">
            <a:extLst>
              <a:ext uri="{FF2B5EF4-FFF2-40B4-BE49-F238E27FC236}">
                <a16:creationId xmlns:a16="http://schemas.microsoft.com/office/drawing/2014/main" id="{530533FB-D1A3-E443-499C-7A99BE1CBB9D}"/>
              </a:ext>
            </a:extLst>
          </p:cNvPr>
          <p:cNvCxnSpPr>
            <a:cxnSpLocks/>
            <a:stCxn id="9" idx="3"/>
            <a:endCxn id="11" idx="1"/>
          </p:cNvCxnSpPr>
          <p:nvPr/>
        </p:nvCxnSpPr>
        <p:spPr>
          <a:xfrm>
            <a:off x="1465810" y="3578778"/>
            <a:ext cx="788662" cy="0"/>
          </a:xfrm>
          <a:prstGeom prst="straightConnector1">
            <a:avLst/>
          </a:prstGeom>
          <a:ln w="76200">
            <a:solidFill>
              <a:srgbClr val="00000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466CD87B-E4FA-036B-BF10-C269BBE83375}"/>
              </a:ext>
            </a:extLst>
          </p:cNvPr>
          <p:cNvCxnSpPr>
            <a:stCxn id="11" idx="3"/>
            <a:endCxn id="12" idx="1"/>
          </p:cNvCxnSpPr>
          <p:nvPr/>
        </p:nvCxnSpPr>
        <p:spPr>
          <a:xfrm>
            <a:off x="3641834" y="3578778"/>
            <a:ext cx="788662" cy="0"/>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9FA03F-693F-7E47-E17F-250B115AE1CB}"/>
              </a:ext>
            </a:extLst>
          </p:cNvPr>
          <p:cNvCxnSpPr>
            <a:stCxn id="12" idx="3"/>
            <a:endCxn id="13" idx="1"/>
          </p:cNvCxnSpPr>
          <p:nvPr/>
        </p:nvCxnSpPr>
        <p:spPr>
          <a:xfrm>
            <a:off x="5628667" y="3578778"/>
            <a:ext cx="788662" cy="7883"/>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EDD76C2-CC3D-5239-8400-51333DADCF4B}"/>
              </a:ext>
            </a:extLst>
          </p:cNvPr>
          <p:cNvCxnSpPr>
            <a:stCxn id="13" idx="3"/>
            <a:endCxn id="14" idx="1"/>
          </p:cNvCxnSpPr>
          <p:nvPr/>
        </p:nvCxnSpPr>
        <p:spPr>
          <a:xfrm>
            <a:off x="7615500" y="3586661"/>
            <a:ext cx="788662" cy="0"/>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Firecracker with solid fill">
            <a:extLst>
              <a:ext uri="{FF2B5EF4-FFF2-40B4-BE49-F238E27FC236}">
                <a16:creationId xmlns:a16="http://schemas.microsoft.com/office/drawing/2014/main" id="{C7991501-29D0-9350-111F-D8F2926274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1208" y="3129461"/>
            <a:ext cx="914400" cy="914400"/>
          </a:xfrm>
          <a:prstGeom prst="rect">
            <a:avLst/>
          </a:prstGeom>
        </p:spPr>
      </p:pic>
      <p:cxnSp>
        <p:nvCxnSpPr>
          <p:cNvPr id="38" name="Straight Arrow Connector 37">
            <a:extLst>
              <a:ext uri="{FF2B5EF4-FFF2-40B4-BE49-F238E27FC236}">
                <a16:creationId xmlns:a16="http://schemas.microsoft.com/office/drawing/2014/main" id="{FB5F8563-9EB4-57FF-718C-7A1D3FEA11E9}"/>
              </a:ext>
            </a:extLst>
          </p:cNvPr>
          <p:cNvCxnSpPr>
            <a:stCxn id="14" idx="3"/>
            <a:endCxn id="36" idx="1"/>
          </p:cNvCxnSpPr>
          <p:nvPr/>
        </p:nvCxnSpPr>
        <p:spPr>
          <a:xfrm>
            <a:off x="9812546" y="3586661"/>
            <a:ext cx="788662" cy="0"/>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45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97BE67-EE98-DD67-3B5F-8C30C99B53CE}"/>
              </a:ext>
            </a:extLst>
          </p:cNvPr>
          <p:cNvSpPr>
            <a:spLocks noGrp="1"/>
          </p:cNvSpPr>
          <p:nvPr>
            <p:ph type="body" sz="quarter" idx="14"/>
          </p:nvPr>
        </p:nvSpPr>
        <p:spPr>
          <a:xfrm>
            <a:off x="401637" y="1850575"/>
            <a:ext cx="11407776" cy="720948"/>
          </a:xfrm>
        </p:spPr>
        <p:txBody>
          <a:bodyPr/>
          <a:lstStyle/>
          <a:p>
            <a:r>
              <a:rPr lang="en-US" sz="1800" dirty="0"/>
              <a:t>Using high-level API</a:t>
            </a:r>
          </a:p>
          <a:p>
            <a:r>
              <a:rPr lang="en-US" sz="1800" dirty="0"/>
              <a:t>Using TensorFlow and ONNX models</a:t>
            </a:r>
          </a:p>
        </p:txBody>
      </p:sp>
      <p:sp>
        <p:nvSpPr>
          <p:cNvPr id="3" name="Text Placeholder 2">
            <a:extLst>
              <a:ext uri="{FF2B5EF4-FFF2-40B4-BE49-F238E27FC236}">
                <a16:creationId xmlns:a16="http://schemas.microsoft.com/office/drawing/2014/main" id="{C0CDC5CF-6ED7-86A7-6190-B6EE79174F73}"/>
              </a:ext>
            </a:extLst>
          </p:cNvPr>
          <p:cNvSpPr>
            <a:spLocks noGrp="1"/>
          </p:cNvSpPr>
          <p:nvPr>
            <p:ph type="body" sz="quarter" idx="10"/>
          </p:nvPr>
        </p:nvSpPr>
        <p:spPr/>
        <p:txBody>
          <a:bodyPr/>
          <a:lstStyle/>
          <a:p>
            <a:r>
              <a:rPr lang="en-US" dirty="0"/>
              <a:t>Deep learning</a:t>
            </a:r>
            <a:r>
              <a:rPr lang="cs-CZ" dirty="0"/>
              <a:t> </a:t>
            </a:r>
            <a:endParaRPr lang="en-US" dirty="0"/>
          </a:p>
        </p:txBody>
      </p:sp>
      <p:sp>
        <p:nvSpPr>
          <p:cNvPr id="4" name="Title 3">
            <a:extLst>
              <a:ext uri="{FF2B5EF4-FFF2-40B4-BE49-F238E27FC236}">
                <a16:creationId xmlns:a16="http://schemas.microsoft.com/office/drawing/2014/main" id="{C5143BD1-82CA-385E-44F7-809D9918882A}"/>
              </a:ext>
            </a:extLst>
          </p:cNvPr>
          <p:cNvSpPr>
            <a:spLocks noGrp="1"/>
          </p:cNvSpPr>
          <p:nvPr>
            <p:ph type="title"/>
          </p:nvPr>
        </p:nvSpPr>
        <p:spPr/>
        <p:txBody>
          <a:bodyPr/>
          <a:lstStyle/>
          <a:p>
            <a:r>
              <a:rPr lang="cs-CZ" dirty="0"/>
              <a:t>ML.NET </a:t>
            </a:r>
            <a:r>
              <a:rPr lang="cs-CZ" dirty="0" err="1"/>
              <a:t>DEEp</a:t>
            </a:r>
            <a:r>
              <a:rPr lang="cs-CZ" dirty="0"/>
              <a:t> Dive</a:t>
            </a:r>
            <a:endParaRPr lang="en-US" dirty="0"/>
          </a:p>
        </p:txBody>
      </p:sp>
      <p:pic>
        <p:nvPicPr>
          <p:cNvPr id="2054" name="Picture 6">
            <a:extLst>
              <a:ext uri="{FF2B5EF4-FFF2-40B4-BE49-F238E27FC236}">
                <a16:creationId xmlns:a16="http://schemas.microsoft.com/office/drawing/2014/main" id="{2FE367E4-02FE-17EF-BD68-6746E766FE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05"/>
          <a:stretch/>
        </p:blipFill>
        <p:spPr bwMode="auto">
          <a:xfrm>
            <a:off x="3652153" y="2899261"/>
            <a:ext cx="4906744" cy="317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101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17F52C-5C03-99BB-A21B-AA4D3019C828}"/>
              </a:ext>
            </a:extLst>
          </p:cNvPr>
          <p:cNvSpPr>
            <a:spLocks noGrp="1"/>
          </p:cNvSpPr>
          <p:nvPr>
            <p:ph type="title"/>
          </p:nvPr>
        </p:nvSpPr>
        <p:spPr>
          <a:xfrm>
            <a:off x="616582" y="2850774"/>
            <a:ext cx="10958836" cy="1156452"/>
          </a:xfrm>
        </p:spPr>
        <p:txBody>
          <a:bodyPr/>
          <a:lstStyle/>
          <a:p>
            <a:r>
              <a:rPr lang="en-US" dirty="0" err="1"/>
              <a:t>COnclusion</a:t>
            </a:r>
            <a:endParaRPr lang="en-US" dirty="0"/>
          </a:p>
        </p:txBody>
      </p:sp>
    </p:spTree>
    <p:extLst>
      <p:ext uri="{BB962C8B-B14F-4D97-AF65-F5344CB8AC3E}">
        <p14:creationId xmlns:p14="http://schemas.microsoft.com/office/powerpoint/2010/main" val="3031127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D7170D5-4FA8-4F45-B17A-A9EE94ADF23B}"/>
              </a:ext>
            </a:extLst>
          </p:cNvPr>
          <p:cNvSpPr txBox="1"/>
          <p:nvPr/>
        </p:nvSpPr>
        <p:spPr>
          <a:xfrm>
            <a:off x="2008276" y="3196699"/>
            <a:ext cx="753398" cy="1226601"/>
          </a:xfrm>
          <a:custGeom>
            <a:avLst/>
            <a:gdLst/>
            <a:ahLst/>
            <a:cxnLst/>
            <a:rect l="l" t="t" r="r" b="b"/>
            <a:pathLst>
              <a:path w="753398" h="1226601">
                <a:moveTo>
                  <a:pt x="243455" y="683294"/>
                </a:moveTo>
                <a:cubicBezTo>
                  <a:pt x="218389" y="683806"/>
                  <a:pt x="197927" y="691990"/>
                  <a:pt x="182069" y="707845"/>
                </a:cubicBezTo>
                <a:cubicBezTo>
                  <a:pt x="166211" y="723701"/>
                  <a:pt x="158026" y="744159"/>
                  <a:pt x="157514" y="769221"/>
                </a:cubicBezTo>
                <a:lnTo>
                  <a:pt x="157514" y="993677"/>
                </a:lnTo>
                <a:cubicBezTo>
                  <a:pt x="158026" y="1018738"/>
                  <a:pt x="166210" y="1039196"/>
                  <a:pt x="182067" y="1055051"/>
                </a:cubicBezTo>
                <a:cubicBezTo>
                  <a:pt x="197924" y="1070907"/>
                  <a:pt x="218381" y="1079090"/>
                  <a:pt x="243440" y="1079601"/>
                </a:cubicBezTo>
                <a:lnTo>
                  <a:pt x="327633" y="1079601"/>
                </a:lnTo>
                <a:cubicBezTo>
                  <a:pt x="365198" y="1078871"/>
                  <a:pt x="395747" y="1066742"/>
                  <a:pt x="419280" y="1043215"/>
                </a:cubicBezTo>
                <a:cubicBezTo>
                  <a:pt x="442813" y="1019688"/>
                  <a:pt x="454945" y="989147"/>
                  <a:pt x="455676" y="951591"/>
                </a:cubicBezTo>
                <a:lnTo>
                  <a:pt x="455676" y="683294"/>
                </a:lnTo>
                <a:close/>
                <a:moveTo>
                  <a:pt x="257472" y="0"/>
                </a:moveTo>
                <a:lnTo>
                  <a:pt x="382007" y="0"/>
                </a:lnTo>
                <a:cubicBezTo>
                  <a:pt x="451435" y="1090"/>
                  <a:pt x="507050" y="22534"/>
                  <a:pt x="548852" y="64333"/>
                </a:cubicBezTo>
                <a:cubicBezTo>
                  <a:pt x="590654" y="106132"/>
                  <a:pt x="612100" y="161745"/>
                  <a:pt x="613190" y="231171"/>
                </a:cubicBezTo>
                <a:lnTo>
                  <a:pt x="613190" y="367951"/>
                </a:lnTo>
                <a:lnTo>
                  <a:pt x="455676" y="367951"/>
                </a:lnTo>
                <a:lnTo>
                  <a:pt x="455676" y="232924"/>
                </a:lnTo>
                <a:cubicBezTo>
                  <a:pt x="455164" y="207863"/>
                  <a:pt x="446979" y="187404"/>
                  <a:pt x="431120" y="171549"/>
                </a:cubicBezTo>
                <a:cubicBezTo>
                  <a:pt x="415260" y="155694"/>
                  <a:pt x="394797" y="147510"/>
                  <a:pt x="369729" y="146999"/>
                </a:cubicBezTo>
                <a:lnTo>
                  <a:pt x="269750" y="146999"/>
                </a:lnTo>
                <a:cubicBezTo>
                  <a:pt x="244682" y="147510"/>
                  <a:pt x="224219" y="155694"/>
                  <a:pt x="208360" y="171549"/>
                </a:cubicBezTo>
                <a:cubicBezTo>
                  <a:pt x="192500" y="187404"/>
                  <a:pt x="184315" y="207863"/>
                  <a:pt x="183803" y="232924"/>
                </a:cubicBezTo>
                <a:lnTo>
                  <a:pt x="183803" y="450369"/>
                </a:lnTo>
                <a:cubicBezTo>
                  <a:pt x="184315" y="475431"/>
                  <a:pt x="192501" y="495889"/>
                  <a:pt x="208361" y="511745"/>
                </a:cubicBezTo>
                <a:cubicBezTo>
                  <a:pt x="224222" y="527600"/>
                  <a:pt x="244689" y="535784"/>
                  <a:pt x="269763" y="536295"/>
                </a:cubicBezTo>
                <a:lnTo>
                  <a:pt x="753398" y="536295"/>
                </a:lnTo>
                <a:lnTo>
                  <a:pt x="753398" y="683294"/>
                </a:lnTo>
                <a:lnTo>
                  <a:pt x="613190" y="683294"/>
                </a:lnTo>
                <a:lnTo>
                  <a:pt x="613190" y="1226601"/>
                </a:lnTo>
                <a:lnTo>
                  <a:pt x="455676" y="1226601"/>
                </a:lnTo>
                <a:lnTo>
                  <a:pt x="455676" y="1142602"/>
                </a:lnTo>
                <a:cubicBezTo>
                  <a:pt x="436273" y="1169070"/>
                  <a:pt x="411499" y="1189632"/>
                  <a:pt x="381354" y="1204288"/>
                </a:cubicBezTo>
                <a:cubicBezTo>
                  <a:pt x="351209" y="1218944"/>
                  <a:pt x="316351" y="1226382"/>
                  <a:pt x="276779" y="1226601"/>
                </a:cubicBezTo>
                <a:lnTo>
                  <a:pt x="231178" y="1226601"/>
                </a:lnTo>
                <a:cubicBezTo>
                  <a:pt x="161752" y="1225510"/>
                  <a:pt x="106139" y="1204066"/>
                  <a:pt x="64338" y="1162267"/>
                </a:cubicBezTo>
                <a:cubicBezTo>
                  <a:pt x="22536" y="1120468"/>
                  <a:pt x="1090" y="1064856"/>
                  <a:pt x="0" y="995430"/>
                </a:cubicBezTo>
                <a:lnTo>
                  <a:pt x="0" y="802538"/>
                </a:lnTo>
                <a:cubicBezTo>
                  <a:pt x="327" y="756655"/>
                  <a:pt x="10173" y="716487"/>
                  <a:pt x="29538" y="682035"/>
                </a:cubicBezTo>
                <a:cubicBezTo>
                  <a:pt x="48903" y="647582"/>
                  <a:pt x="75823" y="620585"/>
                  <a:pt x="110297" y="601045"/>
                </a:cubicBezTo>
                <a:cubicBezTo>
                  <a:pt x="83825" y="580702"/>
                  <a:pt x="63261" y="554869"/>
                  <a:pt x="48603" y="523547"/>
                </a:cubicBezTo>
                <a:cubicBezTo>
                  <a:pt x="33946" y="492224"/>
                  <a:pt x="26507" y="456726"/>
                  <a:pt x="26289" y="417051"/>
                </a:cubicBezTo>
                <a:lnTo>
                  <a:pt x="26289" y="231171"/>
                </a:lnTo>
                <a:cubicBezTo>
                  <a:pt x="27379" y="161745"/>
                  <a:pt x="48825" y="106132"/>
                  <a:pt x="90627" y="64333"/>
                </a:cubicBezTo>
                <a:cubicBezTo>
                  <a:pt x="132429" y="22534"/>
                  <a:pt x="188044" y="1090"/>
                  <a:pt x="257472" y="0"/>
                </a:cubicBezTo>
                <a:close/>
              </a:path>
            </a:pathLst>
          </a:custGeom>
          <a:solidFill>
            <a:schemeClr val="accent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13800" cap="all">
              <a:latin typeface="+mj-lt"/>
            </a:endParaRPr>
          </a:p>
        </p:txBody>
      </p:sp>
      <p:sp>
        <p:nvSpPr>
          <p:cNvPr id="14" name="TextBox 13">
            <a:extLst>
              <a:ext uri="{FF2B5EF4-FFF2-40B4-BE49-F238E27FC236}">
                <a16:creationId xmlns:a16="http://schemas.microsoft.com/office/drawing/2014/main" id="{5B454E33-903C-4255-AF5F-80E04249A122}"/>
              </a:ext>
            </a:extLst>
          </p:cNvPr>
          <p:cNvSpPr txBox="1">
            <a:spLocks/>
          </p:cNvSpPr>
          <p:nvPr/>
        </p:nvSpPr>
        <p:spPr>
          <a:xfrm>
            <a:off x="1252795" y="2892312"/>
            <a:ext cx="721072" cy="1648496"/>
          </a:xfrm>
          <a:custGeom>
            <a:avLst/>
            <a:gdLst/>
            <a:ahLst/>
            <a:cxnLst/>
            <a:rect l="l" t="t" r="r" b="b"/>
            <a:pathLst>
              <a:path w="226614" h="518079">
                <a:moveTo>
                  <a:pt x="89973" y="54325"/>
                </a:moveTo>
                <a:cubicBezTo>
                  <a:pt x="80709" y="54515"/>
                  <a:pt x="73147" y="57538"/>
                  <a:pt x="67287" y="63396"/>
                </a:cubicBezTo>
                <a:cubicBezTo>
                  <a:pt x="61426" y="69255"/>
                  <a:pt x="58401" y="76813"/>
                  <a:pt x="58212" y="86072"/>
                </a:cubicBezTo>
                <a:lnTo>
                  <a:pt x="58212" y="367238"/>
                </a:lnTo>
                <a:cubicBezTo>
                  <a:pt x="58401" y="376497"/>
                  <a:pt x="61426" y="384055"/>
                  <a:pt x="67287" y="389913"/>
                </a:cubicBezTo>
                <a:cubicBezTo>
                  <a:pt x="73147" y="395771"/>
                  <a:pt x="80709" y="398794"/>
                  <a:pt x="89973" y="398983"/>
                </a:cubicBezTo>
                <a:lnTo>
                  <a:pt x="136641" y="398983"/>
                </a:lnTo>
                <a:cubicBezTo>
                  <a:pt x="145905" y="398794"/>
                  <a:pt x="153467" y="395771"/>
                  <a:pt x="159328" y="389913"/>
                </a:cubicBezTo>
                <a:cubicBezTo>
                  <a:pt x="165188" y="384055"/>
                  <a:pt x="168213" y="376497"/>
                  <a:pt x="168402" y="367238"/>
                </a:cubicBezTo>
                <a:lnTo>
                  <a:pt x="168402" y="86072"/>
                </a:lnTo>
                <a:cubicBezTo>
                  <a:pt x="168213" y="76813"/>
                  <a:pt x="165188" y="69255"/>
                  <a:pt x="159328" y="63396"/>
                </a:cubicBezTo>
                <a:cubicBezTo>
                  <a:pt x="153467" y="57538"/>
                  <a:pt x="145905" y="54515"/>
                  <a:pt x="136641" y="54325"/>
                </a:cubicBezTo>
                <a:close/>
                <a:moveTo>
                  <a:pt x="85436" y="0"/>
                </a:moveTo>
                <a:lnTo>
                  <a:pt x="141179" y="0"/>
                </a:lnTo>
                <a:cubicBezTo>
                  <a:pt x="166836" y="403"/>
                  <a:pt x="187389" y="8328"/>
                  <a:pt x="202837" y="23774"/>
                </a:cubicBezTo>
                <a:cubicBezTo>
                  <a:pt x="218285" y="39221"/>
                  <a:pt x="226211" y="59771"/>
                  <a:pt x="226614" y="85424"/>
                </a:cubicBezTo>
                <a:lnTo>
                  <a:pt x="226614" y="367886"/>
                </a:lnTo>
                <a:cubicBezTo>
                  <a:pt x="226372" y="389192"/>
                  <a:pt x="220712" y="407135"/>
                  <a:pt x="209635" y="421715"/>
                </a:cubicBezTo>
                <a:cubicBezTo>
                  <a:pt x="198557" y="436295"/>
                  <a:pt x="183517" y="445978"/>
                  <a:pt x="164513" y="450764"/>
                </a:cubicBezTo>
                <a:lnTo>
                  <a:pt x="184572" y="518079"/>
                </a:lnTo>
                <a:lnTo>
                  <a:pt x="122382" y="518079"/>
                </a:lnTo>
                <a:lnTo>
                  <a:pt x="104881" y="453309"/>
                </a:lnTo>
                <a:lnTo>
                  <a:pt x="85436" y="453309"/>
                </a:lnTo>
                <a:cubicBezTo>
                  <a:pt x="59778" y="452906"/>
                  <a:pt x="39226" y="444981"/>
                  <a:pt x="23777" y="429535"/>
                </a:cubicBezTo>
                <a:cubicBezTo>
                  <a:pt x="8329" y="414088"/>
                  <a:pt x="403" y="393539"/>
                  <a:pt x="0" y="367886"/>
                </a:cubicBezTo>
                <a:lnTo>
                  <a:pt x="0" y="85424"/>
                </a:lnTo>
                <a:cubicBezTo>
                  <a:pt x="403" y="59771"/>
                  <a:pt x="8329" y="39221"/>
                  <a:pt x="23777" y="23774"/>
                </a:cubicBezTo>
                <a:cubicBezTo>
                  <a:pt x="39226" y="8328"/>
                  <a:pt x="59778" y="403"/>
                  <a:pt x="85436" y="0"/>
                </a:cubicBezTo>
                <a:close/>
              </a:path>
            </a:pathLst>
          </a:custGeom>
          <a:solidFill>
            <a:schemeClr val="bg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0"/>
              </a:spcBef>
              <a:buFont typeface="Arial" panose="020B0604020202020204" pitchFamily="34" charset="0"/>
              <a:buNone/>
              <a:defRPr sz="5100" kern="1200" cap="all"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solidFill>
                <a:schemeClr val="tx1"/>
              </a:solidFill>
            </a:endParaRPr>
          </a:p>
        </p:txBody>
      </p:sp>
      <p:sp>
        <p:nvSpPr>
          <p:cNvPr id="16" name="TextBox 15">
            <a:extLst>
              <a:ext uri="{FF2B5EF4-FFF2-40B4-BE49-F238E27FC236}">
                <a16:creationId xmlns:a16="http://schemas.microsoft.com/office/drawing/2014/main" id="{302835AB-C9C5-459D-A96C-E0A80947A3A9}"/>
              </a:ext>
            </a:extLst>
          </p:cNvPr>
          <p:cNvSpPr txBox="1"/>
          <p:nvPr/>
        </p:nvSpPr>
        <p:spPr>
          <a:xfrm>
            <a:off x="2610528" y="3289672"/>
            <a:ext cx="886205" cy="1442402"/>
          </a:xfrm>
          <a:custGeom>
            <a:avLst/>
            <a:gdLst/>
            <a:ahLst/>
            <a:cxnLst/>
            <a:rect l="l" t="t" r="r" b="b"/>
            <a:pathLst>
              <a:path w="278511" h="453309">
                <a:moveTo>
                  <a:pt x="137960" y="96507"/>
                </a:moveTo>
                <a:lnTo>
                  <a:pt x="95212" y="288226"/>
                </a:lnTo>
                <a:lnTo>
                  <a:pt x="180061" y="288226"/>
                </a:lnTo>
                <a:close/>
                <a:moveTo>
                  <a:pt x="103632" y="0"/>
                </a:moveTo>
                <a:lnTo>
                  <a:pt x="174879" y="0"/>
                </a:lnTo>
                <a:lnTo>
                  <a:pt x="278511" y="453309"/>
                </a:lnTo>
                <a:lnTo>
                  <a:pt x="216979" y="453309"/>
                </a:lnTo>
                <a:lnTo>
                  <a:pt x="192367" y="342552"/>
                </a:lnTo>
                <a:lnTo>
                  <a:pt x="83553" y="342552"/>
                </a:lnTo>
                <a:lnTo>
                  <a:pt x="58941" y="453309"/>
                </a:lnTo>
                <a:lnTo>
                  <a:pt x="0" y="453309"/>
                </a:lnTo>
                <a:close/>
              </a:path>
            </a:pathLst>
          </a:custGeom>
          <a:solidFill>
            <a:schemeClr val="bg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5100" cap="all">
              <a:latin typeface="+mj-lt"/>
            </a:endParaRPr>
          </a:p>
        </p:txBody>
      </p:sp>
      <p:sp>
        <p:nvSpPr>
          <p:cNvPr id="17" name="TextBox 16">
            <a:extLst>
              <a:ext uri="{FF2B5EF4-FFF2-40B4-BE49-F238E27FC236}">
                <a16:creationId xmlns:a16="http://schemas.microsoft.com/office/drawing/2014/main" id="{E7A5DD45-111A-4965-9593-2505F0CCCAC9}"/>
              </a:ext>
            </a:extLst>
          </p:cNvPr>
          <p:cNvSpPr txBox="1"/>
          <p:nvPr/>
        </p:nvSpPr>
        <p:spPr>
          <a:xfrm>
            <a:off x="2886700" y="2658533"/>
            <a:ext cx="1154001" cy="2244262"/>
          </a:xfrm>
          <a:custGeom>
            <a:avLst/>
            <a:gdLst/>
            <a:ahLst/>
            <a:cxnLst/>
            <a:rect l="l" t="t" r="r" b="b"/>
            <a:pathLst>
              <a:path w="1093474" h="2126552">
                <a:moveTo>
                  <a:pt x="349424" y="1731930"/>
                </a:moveTo>
                <a:lnTo>
                  <a:pt x="744046" y="1731930"/>
                </a:lnTo>
                <a:lnTo>
                  <a:pt x="744046" y="2126552"/>
                </a:lnTo>
                <a:lnTo>
                  <a:pt x="349424" y="2126552"/>
                </a:lnTo>
                <a:close/>
                <a:moveTo>
                  <a:pt x="425044" y="0"/>
                </a:moveTo>
                <a:lnTo>
                  <a:pt x="668427" y="0"/>
                </a:lnTo>
                <a:cubicBezTo>
                  <a:pt x="795066" y="2147"/>
                  <a:pt x="897030" y="41861"/>
                  <a:pt x="974317" y="119142"/>
                </a:cubicBezTo>
                <a:cubicBezTo>
                  <a:pt x="1051604" y="196423"/>
                  <a:pt x="1091322" y="298385"/>
                  <a:pt x="1093471" y="425027"/>
                </a:cubicBezTo>
                <a:lnTo>
                  <a:pt x="1093471" y="640818"/>
                </a:lnTo>
                <a:cubicBezTo>
                  <a:pt x="1093663" y="710596"/>
                  <a:pt x="1084931" y="770875"/>
                  <a:pt x="1067276" y="821657"/>
                </a:cubicBezTo>
                <a:cubicBezTo>
                  <a:pt x="1049621" y="872439"/>
                  <a:pt x="1021891" y="923600"/>
                  <a:pt x="984086" y="975142"/>
                </a:cubicBezTo>
                <a:lnTo>
                  <a:pt x="816970" y="1206130"/>
                </a:lnTo>
                <a:cubicBezTo>
                  <a:pt x="791332" y="1241588"/>
                  <a:pt x="772722" y="1276287"/>
                  <a:pt x="761138" y="1310226"/>
                </a:cubicBezTo>
                <a:cubicBezTo>
                  <a:pt x="749553" y="1344165"/>
                  <a:pt x="743856" y="1383423"/>
                  <a:pt x="744046" y="1427999"/>
                </a:cubicBezTo>
                <a:lnTo>
                  <a:pt x="744046" y="1549572"/>
                </a:lnTo>
                <a:lnTo>
                  <a:pt x="349424" y="1549572"/>
                </a:lnTo>
                <a:lnTo>
                  <a:pt x="349424" y="1415842"/>
                </a:lnTo>
                <a:cubicBezTo>
                  <a:pt x="349239" y="1346065"/>
                  <a:pt x="357958" y="1285785"/>
                  <a:pt x="375582" y="1235003"/>
                </a:cubicBezTo>
                <a:cubicBezTo>
                  <a:pt x="393205" y="1184221"/>
                  <a:pt x="420848" y="1133060"/>
                  <a:pt x="458509" y="1081518"/>
                </a:cubicBezTo>
                <a:lnTo>
                  <a:pt x="625835" y="850530"/>
                </a:lnTo>
                <a:cubicBezTo>
                  <a:pt x="651504" y="815072"/>
                  <a:pt x="670138" y="780373"/>
                  <a:pt x="681736" y="746434"/>
                </a:cubicBezTo>
                <a:cubicBezTo>
                  <a:pt x="693335" y="712495"/>
                  <a:pt x="699039" y="673237"/>
                  <a:pt x="698849" y="628661"/>
                </a:cubicBezTo>
                <a:lnTo>
                  <a:pt x="698849" y="437184"/>
                </a:lnTo>
                <a:cubicBezTo>
                  <a:pt x="698469" y="409451"/>
                  <a:pt x="690102" y="387416"/>
                  <a:pt x="673750" y="371080"/>
                </a:cubicBezTo>
                <a:cubicBezTo>
                  <a:pt x="657398" y="354744"/>
                  <a:pt x="635342" y="346386"/>
                  <a:pt x="607581" y="346006"/>
                </a:cubicBezTo>
                <a:lnTo>
                  <a:pt x="485890" y="346006"/>
                </a:lnTo>
                <a:cubicBezTo>
                  <a:pt x="458129" y="346386"/>
                  <a:pt x="436073" y="354744"/>
                  <a:pt x="419720" y="371080"/>
                </a:cubicBezTo>
                <a:cubicBezTo>
                  <a:pt x="403368" y="387416"/>
                  <a:pt x="395002" y="409451"/>
                  <a:pt x="394622" y="437184"/>
                </a:cubicBezTo>
                <a:lnTo>
                  <a:pt x="394622" y="759351"/>
                </a:lnTo>
                <a:lnTo>
                  <a:pt x="0" y="759351"/>
                </a:lnTo>
                <a:lnTo>
                  <a:pt x="0" y="425027"/>
                </a:lnTo>
                <a:cubicBezTo>
                  <a:pt x="2148" y="298385"/>
                  <a:pt x="41866" y="196423"/>
                  <a:pt x="119154" y="119142"/>
                </a:cubicBezTo>
                <a:cubicBezTo>
                  <a:pt x="196441" y="41861"/>
                  <a:pt x="298404" y="2147"/>
                  <a:pt x="425044" y="0"/>
                </a:cubicBezTo>
                <a:close/>
              </a:path>
            </a:pathLst>
          </a:custGeom>
          <a:solidFill>
            <a:schemeClr val="bg1">
              <a:alpha val="37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23900" b="1" cap="all">
              <a:solidFill>
                <a:schemeClr val="bg1">
                  <a:alpha val="37000"/>
                </a:schemeClr>
              </a:solidFill>
              <a:latin typeface="+mj-lt"/>
            </a:endParaRPr>
          </a:p>
        </p:txBody>
      </p:sp>
    </p:spTree>
    <p:extLst>
      <p:ext uri="{BB962C8B-B14F-4D97-AF65-F5344CB8AC3E}">
        <p14:creationId xmlns:p14="http://schemas.microsoft.com/office/powerpoint/2010/main" val="178865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CDC5CF-6ED7-86A7-6190-B6EE79174F73}"/>
              </a:ext>
            </a:extLst>
          </p:cNvPr>
          <p:cNvSpPr>
            <a:spLocks noGrp="1"/>
          </p:cNvSpPr>
          <p:nvPr>
            <p:ph type="body" sz="quarter" idx="10"/>
          </p:nvPr>
        </p:nvSpPr>
        <p:spPr/>
        <p:txBody>
          <a:bodyPr/>
          <a:lstStyle/>
          <a:p>
            <a:r>
              <a:rPr lang="en-US" dirty="0"/>
              <a:t>Transfer learning</a:t>
            </a:r>
          </a:p>
        </p:txBody>
      </p:sp>
      <p:sp>
        <p:nvSpPr>
          <p:cNvPr id="4" name="Title 3">
            <a:extLst>
              <a:ext uri="{FF2B5EF4-FFF2-40B4-BE49-F238E27FC236}">
                <a16:creationId xmlns:a16="http://schemas.microsoft.com/office/drawing/2014/main" id="{C5143BD1-82CA-385E-44F7-809D9918882A}"/>
              </a:ext>
            </a:extLst>
          </p:cNvPr>
          <p:cNvSpPr>
            <a:spLocks noGrp="1"/>
          </p:cNvSpPr>
          <p:nvPr>
            <p:ph type="title"/>
          </p:nvPr>
        </p:nvSpPr>
        <p:spPr/>
        <p:txBody>
          <a:bodyPr/>
          <a:lstStyle/>
          <a:p>
            <a:r>
              <a:rPr lang="cs-CZ" dirty="0"/>
              <a:t>ML.NET </a:t>
            </a:r>
            <a:r>
              <a:rPr lang="cs-CZ" dirty="0" err="1"/>
              <a:t>DEEp</a:t>
            </a:r>
            <a:r>
              <a:rPr lang="cs-CZ" dirty="0"/>
              <a:t> Dive</a:t>
            </a:r>
            <a:endParaRPr lang="en-US" dirty="0"/>
          </a:p>
        </p:txBody>
      </p:sp>
      <p:sp>
        <p:nvSpPr>
          <p:cNvPr id="2" name="TextBox 1">
            <a:extLst>
              <a:ext uri="{FF2B5EF4-FFF2-40B4-BE49-F238E27FC236}">
                <a16:creationId xmlns:a16="http://schemas.microsoft.com/office/drawing/2014/main" id="{4CE15E98-ABED-9752-AB1C-5FB7EAD38C8A}"/>
              </a:ext>
            </a:extLst>
          </p:cNvPr>
          <p:cNvSpPr txBox="1"/>
          <p:nvPr/>
        </p:nvSpPr>
        <p:spPr>
          <a:xfrm>
            <a:off x="401637" y="2551837"/>
            <a:ext cx="11790363" cy="1754326"/>
          </a:xfrm>
          <a:prstGeom prst="rect">
            <a:avLst/>
          </a:prstGeom>
          <a:noFill/>
        </p:spPr>
        <p:txBody>
          <a:bodyPr wrap="square" rtlCol="0">
            <a:spAutoFit/>
          </a:bodyPr>
          <a:lstStyle/>
          <a:p>
            <a:r>
              <a:rPr lang="en-US" sz="900" dirty="0">
                <a:solidFill>
                  <a:srgbClr val="0000FF"/>
                </a:solidFill>
                <a:latin typeface="Cascadia Mono" panose="020B0609020000020004" pitchFamily="49" charset="0"/>
              </a:rPr>
              <a:t>var</a:t>
            </a:r>
            <a:r>
              <a:rPr lang="en-US" sz="900" dirty="0">
                <a:solidFill>
                  <a:srgbClr val="000000"/>
                </a:solidFill>
                <a:latin typeface="Cascadia Mono" panose="020B0609020000020004" pitchFamily="49" charset="0"/>
              </a:rPr>
              <a:t> pipeline = </a:t>
            </a:r>
          </a:p>
          <a:p>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mlContext.</a:t>
            </a:r>
            <a:r>
              <a:rPr lang="en-US" sz="900" dirty="0" err="1">
                <a:solidFill>
                  <a:srgbClr val="800080"/>
                </a:solidFill>
                <a:latin typeface="Cascadia Mono" panose="020B0609020000020004" pitchFamily="49" charset="0"/>
              </a:rPr>
              <a:t>Transforms</a:t>
            </a:r>
            <a:r>
              <a:rPr lang="en-US" sz="900" dirty="0" err="1">
                <a:solidFill>
                  <a:srgbClr val="000000"/>
                </a:solidFill>
                <a:latin typeface="Cascadia Mono" panose="020B0609020000020004" pitchFamily="49" charset="0"/>
              </a:rPr>
              <a:t>.</a:t>
            </a:r>
            <a:r>
              <a:rPr lang="en-US" sz="900" dirty="0" err="1">
                <a:solidFill>
                  <a:srgbClr val="008B8B"/>
                </a:solidFill>
                <a:latin typeface="Cascadia Mono" panose="020B0609020000020004" pitchFamily="49" charset="0"/>
              </a:rPr>
              <a:t>LoadImages</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outputColumnName</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"input"</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imageFolder</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"path/to/folder"</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a:t>
            </a:r>
            <a:r>
              <a:rPr lang="en-US" sz="900" dirty="0" err="1">
                <a:solidFill>
                  <a:srgbClr val="A31515"/>
                </a:solidFill>
                <a:latin typeface="Cascadia Mono" panose="020B0609020000020004" pitchFamily="49" charset="0"/>
              </a:rPr>
              <a:t>ImagePath</a:t>
            </a:r>
            <a:r>
              <a:rPr lang="en-US" sz="900" dirty="0">
                <a:solidFill>
                  <a:srgbClr val="A31515"/>
                </a:solidFill>
                <a:latin typeface="Cascadia Mono" panose="020B0609020000020004" pitchFamily="49" charset="0"/>
              </a:rPr>
              <a:t>"</a:t>
            </a:r>
            <a:r>
              <a:rPr lang="en-U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r>
              <a:rPr lang="en-US" sz="900" dirty="0">
                <a:solidFill>
                  <a:srgbClr val="008B8B"/>
                </a:solidFill>
                <a:latin typeface="Cascadia Mono" panose="020B0609020000020004" pitchFamily="49" charset="0"/>
              </a:rPr>
              <a:t>Append</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mlContext.</a:t>
            </a:r>
            <a:r>
              <a:rPr lang="en-US" sz="900" dirty="0" err="1">
                <a:solidFill>
                  <a:srgbClr val="800080"/>
                </a:solidFill>
                <a:latin typeface="Cascadia Mono" panose="020B0609020000020004" pitchFamily="49" charset="0"/>
              </a:rPr>
              <a:t>Transforms</a:t>
            </a:r>
            <a:r>
              <a:rPr lang="en-US" sz="900" dirty="0" err="1">
                <a:solidFill>
                  <a:srgbClr val="000000"/>
                </a:solidFill>
                <a:latin typeface="Cascadia Mono" panose="020B0609020000020004" pitchFamily="49" charset="0"/>
              </a:rPr>
              <a:t>.</a:t>
            </a:r>
            <a:r>
              <a:rPr lang="en-US" sz="900" dirty="0" err="1">
                <a:solidFill>
                  <a:srgbClr val="008B8B"/>
                </a:solidFill>
                <a:latin typeface="Cascadia Mono" panose="020B0609020000020004" pitchFamily="49" charset="0"/>
              </a:rPr>
              <a:t>ResizeImages</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outputColumnName</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"input"</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imageWidth</a:t>
            </a:r>
            <a:r>
              <a:rPr lang="en-US" sz="900" dirty="0">
                <a:solidFill>
                  <a:srgbClr val="000000"/>
                </a:solidFill>
                <a:latin typeface="Cascadia Mono" panose="020B0609020000020004" pitchFamily="49" charset="0"/>
              </a:rPr>
              <a:t>: 224, </a:t>
            </a:r>
            <a:r>
              <a:rPr lang="en-US" sz="900" dirty="0" err="1">
                <a:solidFill>
                  <a:srgbClr val="000000"/>
                </a:solidFill>
                <a:latin typeface="Cascadia Mono" panose="020B0609020000020004" pitchFamily="49" charset="0"/>
              </a:rPr>
              <a:t>imageHeight</a:t>
            </a:r>
            <a:r>
              <a:rPr lang="en-US" sz="900" dirty="0">
                <a:solidFill>
                  <a:srgbClr val="000000"/>
                </a:solidFill>
                <a:latin typeface="Cascadia Mono" panose="020B0609020000020004" pitchFamily="49" charset="0"/>
              </a:rPr>
              <a:t>: 224, </a:t>
            </a:r>
            <a:r>
              <a:rPr lang="en-US" sz="900" dirty="0" err="1">
                <a:solidFill>
                  <a:srgbClr val="000000"/>
                </a:solidFill>
                <a:latin typeface="Cascadia Mono" panose="020B0609020000020004" pitchFamily="49" charset="0"/>
              </a:rPr>
              <a:t>inputColumnName</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"input"</a:t>
            </a:r>
            <a:r>
              <a:rPr lang="en-U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r>
              <a:rPr lang="en-US" sz="900" dirty="0">
                <a:solidFill>
                  <a:srgbClr val="008B8B"/>
                </a:solidFill>
                <a:latin typeface="Cascadia Mono" panose="020B0609020000020004" pitchFamily="49" charset="0"/>
              </a:rPr>
              <a:t>Append</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mlContext.</a:t>
            </a:r>
            <a:r>
              <a:rPr lang="en-US" sz="900" dirty="0" err="1">
                <a:solidFill>
                  <a:srgbClr val="800080"/>
                </a:solidFill>
                <a:latin typeface="Cascadia Mono" panose="020B0609020000020004" pitchFamily="49" charset="0"/>
              </a:rPr>
              <a:t>Transforms</a:t>
            </a:r>
            <a:r>
              <a:rPr lang="en-US" sz="900" dirty="0" err="1">
                <a:solidFill>
                  <a:srgbClr val="000000"/>
                </a:solidFill>
                <a:latin typeface="Cascadia Mono" panose="020B0609020000020004" pitchFamily="49" charset="0"/>
              </a:rPr>
              <a:t>.</a:t>
            </a:r>
            <a:r>
              <a:rPr lang="en-US" sz="900" dirty="0" err="1">
                <a:solidFill>
                  <a:srgbClr val="008B8B"/>
                </a:solidFill>
                <a:latin typeface="Cascadia Mono" panose="020B0609020000020004" pitchFamily="49" charset="0"/>
              </a:rPr>
              <a:t>ExtractPixels</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outputColumnName</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"input"</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interleavePixelColors</a:t>
            </a: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true</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offsetImage</a:t>
            </a:r>
            <a:r>
              <a:rPr lang="en-US" sz="900" dirty="0">
                <a:solidFill>
                  <a:srgbClr val="000000"/>
                </a:solidFill>
                <a:latin typeface="Cascadia Mono" panose="020B0609020000020004" pitchFamily="49" charset="0"/>
              </a:rPr>
              <a:t>: 117))</a:t>
            </a:r>
          </a:p>
          <a:p>
            <a:r>
              <a:rPr lang="en-US" sz="900" dirty="0">
                <a:solidFill>
                  <a:srgbClr val="000000"/>
                </a:solidFill>
                <a:latin typeface="Cascadia Mono" panose="020B0609020000020004" pitchFamily="49" charset="0"/>
              </a:rPr>
              <a:t>    </a:t>
            </a:r>
          </a:p>
          <a:p>
            <a:r>
              <a:rPr lang="en-US" sz="900" dirty="0">
                <a:solidFill>
                  <a:srgbClr val="000000"/>
                </a:solidFill>
                <a:latin typeface="Cascadia Mono" panose="020B0609020000020004" pitchFamily="49" charset="0"/>
              </a:rPr>
              <a:t>    .</a:t>
            </a:r>
            <a:r>
              <a:rPr lang="en-US" sz="900" dirty="0">
                <a:solidFill>
                  <a:srgbClr val="008B8B"/>
                </a:solidFill>
                <a:latin typeface="Cascadia Mono" panose="020B0609020000020004" pitchFamily="49" charset="0"/>
              </a:rPr>
              <a:t>Append</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mlContext.</a:t>
            </a:r>
            <a:r>
              <a:rPr lang="en-US" sz="900" dirty="0" err="1">
                <a:solidFill>
                  <a:srgbClr val="800080"/>
                </a:solidFill>
                <a:latin typeface="Cascadia Mono" panose="020B0609020000020004" pitchFamily="49" charset="0"/>
              </a:rPr>
              <a:t>Model</a:t>
            </a:r>
            <a:r>
              <a:rPr lang="en-US" sz="900" dirty="0" err="1">
                <a:solidFill>
                  <a:srgbClr val="000000"/>
                </a:solidFill>
                <a:latin typeface="Cascadia Mono" panose="020B0609020000020004" pitchFamily="49" charset="0"/>
              </a:rPr>
              <a:t>.</a:t>
            </a:r>
            <a:r>
              <a:rPr lang="en-US" sz="900" dirty="0" err="1">
                <a:solidFill>
                  <a:srgbClr val="008B8B"/>
                </a:solidFill>
                <a:latin typeface="Cascadia Mono" panose="020B0609020000020004" pitchFamily="49" charset="0"/>
              </a:rPr>
              <a:t>LoadTensorFlowModel</a:t>
            </a:r>
            <a:r>
              <a:rPr lang="en-US" sz="900" dirty="0">
                <a:solidFill>
                  <a:srgbClr val="000000"/>
                </a:solidFill>
                <a:latin typeface="Cascadia Mono" panose="020B0609020000020004" pitchFamily="49" charset="0"/>
              </a:rPr>
              <a:t>(</a:t>
            </a:r>
            <a:r>
              <a:rPr lang="en-US" sz="900" dirty="0">
                <a:solidFill>
                  <a:srgbClr val="A31515"/>
                </a:solidFill>
                <a:latin typeface="Cascadia Mono" panose="020B0609020000020004" pitchFamily="49" charset="0"/>
              </a:rPr>
              <a:t>"path/to/</a:t>
            </a:r>
            <a:r>
              <a:rPr lang="en-US" sz="900" dirty="0" err="1">
                <a:solidFill>
                  <a:srgbClr val="A31515"/>
                </a:solidFill>
                <a:latin typeface="Cascadia Mono" panose="020B0609020000020004" pitchFamily="49" charset="0"/>
              </a:rPr>
              <a:t>tensorflow_inception_graph.pb</a:t>
            </a:r>
            <a:r>
              <a:rPr lang="en-US" sz="900" dirty="0">
                <a:solidFill>
                  <a:srgbClr val="A31515"/>
                </a:solidFill>
                <a:latin typeface="Cascadia Mono" panose="020B0609020000020004" pitchFamily="49" charset="0"/>
              </a:rPr>
              <a:t>"</a:t>
            </a:r>
            <a:r>
              <a:rPr lang="en-U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r>
              <a:rPr lang="en-US" sz="900" dirty="0" err="1">
                <a:solidFill>
                  <a:srgbClr val="008B8B"/>
                </a:solidFill>
                <a:latin typeface="Cascadia Mono" panose="020B0609020000020004" pitchFamily="49" charset="0"/>
              </a:rPr>
              <a:t>ScoreTensorFlowModel</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outputColumnNames</a:t>
            </a: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new</a:t>
            </a:r>
            <a:r>
              <a:rPr lang="en-US" sz="900" dirty="0">
                <a:solidFill>
                  <a:srgbClr val="000000"/>
                </a:solidFill>
                <a:latin typeface="Cascadia Mono" panose="020B0609020000020004" pitchFamily="49" charset="0"/>
              </a:rPr>
              <a:t>[] { </a:t>
            </a:r>
            <a:r>
              <a:rPr lang="en-US" sz="900" dirty="0">
                <a:solidFill>
                  <a:srgbClr val="A31515"/>
                </a:solidFill>
                <a:latin typeface="Cascadia Mono" panose="020B0609020000020004" pitchFamily="49" charset="0"/>
              </a:rPr>
              <a:t>"softmax2_pre_activation"</a:t>
            </a:r>
            <a:r>
              <a:rPr lang="en-US" sz="900" dirty="0">
                <a:solidFill>
                  <a:srgbClr val="000000"/>
                </a:solidFill>
                <a:latin typeface="Cascadia Mono" panose="020B0609020000020004" pitchFamily="49" charset="0"/>
              </a:rPr>
              <a:t> }, </a:t>
            </a:r>
            <a:r>
              <a:rPr lang="en-US" sz="900" dirty="0" err="1">
                <a:solidFill>
                  <a:srgbClr val="000000"/>
                </a:solidFill>
                <a:latin typeface="Cascadia Mono" panose="020B0609020000020004" pitchFamily="49" charset="0"/>
              </a:rPr>
              <a:t>inputColumnNames</a:t>
            </a: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new</a:t>
            </a:r>
            <a:r>
              <a:rPr lang="en-US" sz="900" dirty="0">
                <a:solidFill>
                  <a:srgbClr val="000000"/>
                </a:solidFill>
                <a:latin typeface="Cascadia Mono" panose="020B0609020000020004" pitchFamily="49" charset="0"/>
              </a:rPr>
              <a:t>[] { </a:t>
            </a:r>
            <a:r>
              <a:rPr lang="en-US" sz="900" dirty="0">
                <a:solidFill>
                  <a:srgbClr val="A31515"/>
                </a:solidFill>
                <a:latin typeface="Cascadia Mono" panose="020B0609020000020004" pitchFamily="49" charset="0"/>
              </a:rPr>
              <a:t>"input"</a:t>
            </a:r>
            <a:r>
              <a:rPr lang="en-US" sz="900" dirty="0">
                <a:solidFill>
                  <a:srgbClr val="000000"/>
                </a:solidFill>
                <a:latin typeface="Cascadia Mono" panose="020B0609020000020004" pitchFamily="49" charset="0"/>
              </a:rPr>
              <a:t> }, </a:t>
            </a:r>
            <a:r>
              <a:rPr lang="en-US" sz="900" dirty="0" err="1">
                <a:solidFill>
                  <a:srgbClr val="000000"/>
                </a:solidFill>
                <a:latin typeface="Cascadia Mono" panose="020B0609020000020004" pitchFamily="49" charset="0"/>
              </a:rPr>
              <a:t>addBatchDimensionInput</a:t>
            </a: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true</a:t>
            </a:r>
            <a:r>
              <a:rPr lang="en-U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p>
          <a:p>
            <a:r>
              <a:rPr lang="en-US" sz="900" dirty="0">
                <a:solidFill>
                  <a:srgbClr val="000000"/>
                </a:solidFill>
                <a:latin typeface="Cascadia Mono" panose="020B0609020000020004" pitchFamily="49" charset="0"/>
              </a:rPr>
              <a:t>    .</a:t>
            </a:r>
            <a:r>
              <a:rPr lang="en-US" sz="900" dirty="0">
                <a:solidFill>
                  <a:srgbClr val="008B8B"/>
                </a:solidFill>
                <a:latin typeface="Cascadia Mono" panose="020B0609020000020004" pitchFamily="49" charset="0"/>
              </a:rPr>
              <a:t>Append</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mlContext.</a:t>
            </a:r>
            <a:r>
              <a:rPr lang="en-US" sz="900" dirty="0" err="1">
                <a:solidFill>
                  <a:srgbClr val="800080"/>
                </a:solidFill>
                <a:latin typeface="Cascadia Mono" panose="020B0609020000020004" pitchFamily="49" charset="0"/>
              </a:rPr>
              <a:t>Transforms</a:t>
            </a:r>
            <a:r>
              <a:rPr lang="en-US" sz="900" dirty="0" err="1">
                <a:solidFill>
                  <a:srgbClr val="000000"/>
                </a:solidFill>
                <a:latin typeface="Cascadia Mono" panose="020B0609020000020004" pitchFamily="49" charset="0"/>
              </a:rPr>
              <a:t>.</a:t>
            </a:r>
            <a:r>
              <a:rPr lang="en-US" sz="900" dirty="0" err="1">
                <a:solidFill>
                  <a:srgbClr val="800080"/>
                </a:solidFill>
                <a:latin typeface="Cascadia Mono" panose="020B0609020000020004" pitchFamily="49" charset="0"/>
              </a:rPr>
              <a:t>Conversion</a:t>
            </a:r>
            <a:r>
              <a:rPr lang="en-US" sz="900" dirty="0" err="1">
                <a:solidFill>
                  <a:srgbClr val="000000"/>
                </a:solidFill>
                <a:latin typeface="Cascadia Mono" panose="020B0609020000020004" pitchFamily="49" charset="0"/>
              </a:rPr>
              <a:t>.</a:t>
            </a:r>
            <a:r>
              <a:rPr lang="en-US" sz="900" dirty="0" err="1">
                <a:solidFill>
                  <a:srgbClr val="008B8B"/>
                </a:solidFill>
                <a:latin typeface="Cascadia Mono" panose="020B0609020000020004" pitchFamily="49" charset="0"/>
              </a:rPr>
              <a:t>MapValueToKey</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outputColumnName</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a:t>
            </a:r>
            <a:r>
              <a:rPr lang="en-US" sz="900" dirty="0" err="1">
                <a:solidFill>
                  <a:srgbClr val="A31515"/>
                </a:solidFill>
                <a:latin typeface="Cascadia Mono" panose="020B0609020000020004" pitchFamily="49" charset="0"/>
              </a:rPr>
              <a:t>LabelKey</a:t>
            </a:r>
            <a:r>
              <a:rPr lang="en-US" sz="900" dirty="0">
                <a:solidFill>
                  <a:srgbClr val="A31515"/>
                </a:solidFill>
                <a:latin typeface="Cascadia Mono" panose="020B0609020000020004" pitchFamily="49" charset="0"/>
              </a:rPr>
              <a:t>"</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inputColumnName</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"Label"</a:t>
            </a:r>
            <a:r>
              <a:rPr lang="en-U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r>
              <a:rPr lang="en-US" sz="900" dirty="0">
                <a:solidFill>
                  <a:srgbClr val="008B8B"/>
                </a:solidFill>
                <a:latin typeface="Cascadia Mono" panose="020B0609020000020004" pitchFamily="49" charset="0"/>
              </a:rPr>
              <a:t>Append</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mlContext.</a:t>
            </a:r>
            <a:r>
              <a:rPr lang="en-US" sz="900" dirty="0" err="1">
                <a:solidFill>
                  <a:srgbClr val="800080"/>
                </a:solidFill>
                <a:latin typeface="Cascadia Mono" panose="020B0609020000020004" pitchFamily="49" charset="0"/>
              </a:rPr>
              <a:t>MulticlassClassification</a:t>
            </a:r>
            <a:r>
              <a:rPr lang="en-US" sz="900" dirty="0" err="1">
                <a:solidFill>
                  <a:srgbClr val="000000"/>
                </a:solidFill>
                <a:latin typeface="Cascadia Mono" panose="020B0609020000020004" pitchFamily="49" charset="0"/>
              </a:rPr>
              <a:t>.</a:t>
            </a:r>
            <a:r>
              <a:rPr lang="en-US" sz="900" dirty="0" err="1">
                <a:solidFill>
                  <a:srgbClr val="800080"/>
                </a:solidFill>
                <a:latin typeface="Cascadia Mono" panose="020B0609020000020004" pitchFamily="49" charset="0"/>
              </a:rPr>
              <a:t>Trainers</a:t>
            </a:r>
            <a:r>
              <a:rPr lang="en-US" sz="900" dirty="0" err="1">
                <a:solidFill>
                  <a:srgbClr val="000000"/>
                </a:solidFill>
                <a:latin typeface="Cascadia Mono" panose="020B0609020000020004" pitchFamily="49" charset="0"/>
              </a:rPr>
              <a:t>.</a:t>
            </a:r>
            <a:r>
              <a:rPr lang="en-US" sz="900" dirty="0" err="1">
                <a:solidFill>
                  <a:srgbClr val="008B8B"/>
                </a:solidFill>
                <a:latin typeface="Cascadia Mono" panose="020B0609020000020004" pitchFamily="49" charset="0"/>
              </a:rPr>
              <a:t>LbfgsMaximumEntropy</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labelColumnName</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a:t>
            </a:r>
            <a:r>
              <a:rPr lang="en-US" sz="900" dirty="0" err="1">
                <a:solidFill>
                  <a:srgbClr val="A31515"/>
                </a:solidFill>
                <a:latin typeface="Cascadia Mono" panose="020B0609020000020004" pitchFamily="49" charset="0"/>
              </a:rPr>
              <a:t>LabelKey</a:t>
            </a:r>
            <a:r>
              <a:rPr lang="en-US" sz="900" dirty="0">
                <a:solidFill>
                  <a:srgbClr val="A31515"/>
                </a:solidFill>
                <a:latin typeface="Cascadia Mono" panose="020B0609020000020004" pitchFamily="49" charset="0"/>
              </a:rPr>
              <a:t>"</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featureColumnName</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"softmax2_pre_activation"</a:t>
            </a:r>
            <a:r>
              <a:rPr lang="en-U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r>
              <a:rPr lang="en-US" sz="900" dirty="0">
                <a:solidFill>
                  <a:srgbClr val="008B8B"/>
                </a:solidFill>
                <a:latin typeface="Cascadia Mono" panose="020B0609020000020004" pitchFamily="49" charset="0"/>
              </a:rPr>
              <a:t>Append</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mlContext.</a:t>
            </a:r>
            <a:r>
              <a:rPr lang="en-US" sz="900" dirty="0" err="1">
                <a:solidFill>
                  <a:srgbClr val="800080"/>
                </a:solidFill>
                <a:latin typeface="Cascadia Mono" panose="020B0609020000020004" pitchFamily="49" charset="0"/>
              </a:rPr>
              <a:t>Transforms</a:t>
            </a:r>
            <a:r>
              <a:rPr lang="en-US" sz="900" dirty="0" err="1">
                <a:solidFill>
                  <a:srgbClr val="000000"/>
                </a:solidFill>
                <a:latin typeface="Cascadia Mono" panose="020B0609020000020004" pitchFamily="49" charset="0"/>
              </a:rPr>
              <a:t>.</a:t>
            </a:r>
            <a:r>
              <a:rPr lang="en-US" sz="900" dirty="0" err="1">
                <a:solidFill>
                  <a:srgbClr val="800080"/>
                </a:solidFill>
                <a:latin typeface="Cascadia Mono" panose="020B0609020000020004" pitchFamily="49" charset="0"/>
              </a:rPr>
              <a:t>Conversion</a:t>
            </a:r>
            <a:r>
              <a:rPr lang="en-US" sz="900" dirty="0" err="1">
                <a:solidFill>
                  <a:srgbClr val="000000"/>
                </a:solidFill>
                <a:latin typeface="Cascadia Mono" panose="020B0609020000020004" pitchFamily="49" charset="0"/>
              </a:rPr>
              <a:t>.</a:t>
            </a:r>
            <a:r>
              <a:rPr lang="en-US" sz="900" dirty="0" err="1">
                <a:solidFill>
                  <a:srgbClr val="008B8B"/>
                </a:solidFill>
                <a:latin typeface="Cascadia Mono" panose="020B0609020000020004" pitchFamily="49" charset="0"/>
              </a:rPr>
              <a:t>MapKeyToValue</a:t>
            </a:r>
            <a:r>
              <a:rPr lang="en-US" sz="900" dirty="0">
                <a:solidFill>
                  <a:srgbClr val="000000"/>
                </a:solidFill>
                <a:latin typeface="Cascadia Mono" panose="020B0609020000020004" pitchFamily="49" charset="0"/>
              </a:rPr>
              <a:t>(</a:t>
            </a:r>
            <a:r>
              <a:rPr lang="en-US" sz="900" dirty="0">
                <a:solidFill>
                  <a:srgbClr val="A31515"/>
                </a:solidFill>
                <a:latin typeface="Cascadia Mono" panose="020B0609020000020004" pitchFamily="49" charset="0"/>
              </a:rPr>
              <a:t>"</a:t>
            </a:r>
            <a:r>
              <a:rPr lang="en-US" sz="900" dirty="0" err="1">
                <a:solidFill>
                  <a:srgbClr val="A31515"/>
                </a:solidFill>
                <a:latin typeface="Cascadia Mono" panose="020B0609020000020004" pitchFamily="49" charset="0"/>
              </a:rPr>
              <a:t>PredictedLabelValue</a:t>
            </a:r>
            <a:r>
              <a:rPr lang="en-US" sz="900" dirty="0">
                <a:solidFill>
                  <a:srgbClr val="A31515"/>
                </a:solidFill>
                <a:latin typeface="Cascadia Mono" panose="020B0609020000020004" pitchFamily="49" charset="0"/>
              </a:rPr>
              <a:t>"</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a:t>
            </a:r>
            <a:r>
              <a:rPr lang="en-US" sz="900" dirty="0" err="1">
                <a:solidFill>
                  <a:srgbClr val="A31515"/>
                </a:solidFill>
                <a:latin typeface="Cascadia Mono" panose="020B0609020000020004" pitchFamily="49" charset="0"/>
              </a:rPr>
              <a:t>PredictedLabel</a:t>
            </a:r>
            <a:r>
              <a:rPr lang="en-US" sz="900" dirty="0">
                <a:solidFill>
                  <a:srgbClr val="A31515"/>
                </a:solidFill>
                <a:latin typeface="Cascadia Mono" panose="020B0609020000020004" pitchFamily="49" charset="0"/>
              </a:rPr>
              <a:t>"</a:t>
            </a:r>
            <a:r>
              <a:rPr lang="en-U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r>
              <a:rPr lang="en-US" sz="900" dirty="0" err="1">
                <a:solidFill>
                  <a:srgbClr val="008B8B"/>
                </a:solidFill>
                <a:latin typeface="Cascadia Mono" panose="020B0609020000020004" pitchFamily="49" charset="0"/>
              </a:rPr>
              <a:t>AppendCacheCheckpoint</a:t>
            </a:r>
            <a:r>
              <a:rPr lang="en-US" sz="900" dirty="0">
                <a:solidFill>
                  <a:srgbClr val="000000"/>
                </a:solidFill>
                <a:latin typeface="Cascadia Mono" panose="020B0609020000020004" pitchFamily="49" charset="0"/>
              </a:rPr>
              <a:t>(</a:t>
            </a:r>
            <a:r>
              <a:rPr lang="en-US" sz="900" dirty="0" err="1">
                <a:solidFill>
                  <a:srgbClr val="000000"/>
                </a:solidFill>
                <a:latin typeface="Cascadia Mono" panose="020B0609020000020004" pitchFamily="49" charset="0"/>
              </a:rPr>
              <a:t>mlContext</a:t>
            </a:r>
            <a:r>
              <a:rPr lang="en-US" sz="900" dirty="0">
                <a:solidFill>
                  <a:srgbClr val="000000"/>
                </a:solidFill>
                <a:latin typeface="Cascadia Mono" panose="020B0609020000020004" pitchFamily="49" charset="0"/>
              </a:rPr>
              <a:t>);</a:t>
            </a:r>
            <a:endParaRPr lang="en-US" sz="900" dirty="0"/>
          </a:p>
        </p:txBody>
      </p:sp>
      <p:sp>
        <p:nvSpPr>
          <p:cNvPr id="6" name="Rectangle 5">
            <a:extLst>
              <a:ext uri="{FF2B5EF4-FFF2-40B4-BE49-F238E27FC236}">
                <a16:creationId xmlns:a16="http://schemas.microsoft.com/office/drawing/2014/main" id="{A1866E7B-3DF5-B396-9490-D5E9543FF781}"/>
              </a:ext>
            </a:extLst>
          </p:cNvPr>
          <p:cNvSpPr/>
          <p:nvPr/>
        </p:nvSpPr>
        <p:spPr>
          <a:xfrm>
            <a:off x="586740" y="3219450"/>
            <a:ext cx="10774680" cy="419100"/>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0842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CDC5CF-6ED7-86A7-6190-B6EE79174F73}"/>
              </a:ext>
            </a:extLst>
          </p:cNvPr>
          <p:cNvSpPr>
            <a:spLocks noGrp="1"/>
          </p:cNvSpPr>
          <p:nvPr>
            <p:ph type="body" sz="quarter" idx="10"/>
          </p:nvPr>
        </p:nvSpPr>
        <p:spPr/>
        <p:txBody>
          <a:bodyPr/>
          <a:lstStyle/>
          <a:p>
            <a:r>
              <a:rPr lang="en-US" dirty="0"/>
              <a:t>Transfer learning</a:t>
            </a:r>
          </a:p>
        </p:txBody>
      </p:sp>
      <p:sp>
        <p:nvSpPr>
          <p:cNvPr id="4" name="Title 3">
            <a:extLst>
              <a:ext uri="{FF2B5EF4-FFF2-40B4-BE49-F238E27FC236}">
                <a16:creationId xmlns:a16="http://schemas.microsoft.com/office/drawing/2014/main" id="{C5143BD1-82CA-385E-44F7-809D9918882A}"/>
              </a:ext>
            </a:extLst>
          </p:cNvPr>
          <p:cNvSpPr>
            <a:spLocks noGrp="1"/>
          </p:cNvSpPr>
          <p:nvPr>
            <p:ph type="title"/>
          </p:nvPr>
        </p:nvSpPr>
        <p:spPr/>
        <p:txBody>
          <a:bodyPr/>
          <a:lstStyle/>
          <a:p>
            <a:r>
              <a:rPr lang="cs-CZ" dirty="0"/>
              <a:t>ML.NET </a:t>
            </a:r>
            <a:r>
              <a:rPr lang="cs-CZ" dirty="0" err="1"/>
              <a:t>DEEp</a:t>
            </a:r>
            <a:r>
              <a:rPr lang="cs-CZ" dirty="0"/>
              <a:t> Dive</a:t>
            </a:r>
            <a:endParaRPr lang="en-US" dirty="0"/>
          </a:p>
        </p:txBody>
      </p:sp>
      <p:sp>
        <p:nvSpPr>
          <p:cNvPr id="8" name="TextBox 7">
            <a:extLst>
              <a:ext uri="{FF2B5EF4-FFF2-40B4-BE49-F238E27FC236}">
                <a16:creationId xmlns:a16="http://schemas.microsoft.com/office/drawing/2014/main" id="{D6E71214-4559-B047-1C3A-42AC5E03E180}"/>
              </a:ext>
            </a:extLst>
          </p:cNvPr>
          <p:cNvSpPr txBox="1"/>
          <p:nvPr/>
        </p:nvSpPr>
        <p:spPr>
          <a:xfrm>
            <a:off x="401637" y="2356972"/>
            <a:ext cx="10744200" cy="338554"/>
          </a:xfrm>
          <a:prstGeom prst="rect">
            <a:avLst/>
          </a:prstGeom>
          <a:noFill/>
        </p:spPr>
        <p:txBody>
          <a:bodyPr wrap="square">
            <a:spAutoFit/>
          </a:bodyPr>
          <a:lstStyle/>
          <a:p>
            <a:r>
              <a:rPr lang="en-US" sz="1600" dirty="0">
                <a:solidFill>
                  <a:srgbClr val="0000FF"/>
                </a:solidFill>
                <a:latin typeface="Cascadia Mono" panose="020B0609020000020004" pitchFamily="49" charset="0"/>
              </a:rPr>
              <a:t>var</a:t>
            </a:r>
            <a:r>
              <a:rPr lang="en-US" sz="1600" dirty="0">
                <a:solidFill>
                  <a:srgbClr val="000000"/>
                </a:solidFill>
                <a:latin typeface="Cascadia Mono" panose="020B0609020000020004" pitchFamily="49" charset="0"/>
              </a:rPr>
              <a:t> pipeline = </a:t>
            </a:r>
            <a:r>
              <a:rPr lang="en-US" sz="1600" dirty="0" err="1">
                <a:solidFill>
                  <a:srgbClr val="000000"/>
                </a:solidFill>
                <a:latin typeface="Cascadia Mono" panose="020B0609020000020004" pitchFamily="49" charset="0"/>
              </a:rPr>
              <a:t>mlContext.</a:t>
            </a:r>
            <a:r>
              <a:rPr lang="en-US" sz="1600" dirty="0" err="1">
                <a:solidFill>
                  <a:srgbClr val="800080"/>
                </a:solidFill>
                <a:latin typeface="Cascadia Mono" panose="020B0609020000020004" pitchFamily="49" charset="0"/>
              </a:rPr>
              <a:t>MulticlassClassification</a:t>
            </a:r>
            <a:r>
              <a:rPr lang="en-US" sz="1600" dirty="0" err="1">
                <a:solidFill>
                  <a:srgbClr val="000000"/>
                </a:solidFill>
                <a:latin typeface="Cascadia Mono" panose="020B0609020000020004" pitchFamily="49" charset="0"/>
              </a:rPr>
              <a:t>.</a:t>
            </a:r>
            <a:r>
              <a:rPr lang="en-US" sz="1600" dirty="0" err="1">
                <a:solidFill>
                  <a:srgbClr val="800080"/>
                </a:solidFill>
                <a:latin typeface="Cascadia Mono" panose="020B0609020000020004" pitchFamily="49" charset="0"/>
              </a:rPr>
              <a:t>Trainers</a:t>
            </a:r>
            <a:r>
              <a:rPr lang="en-US" sz="1600" dirty="0" err="1">
                <a:solidFill>
                  <a:srgbClr val="000000"/>
                </a:solidFill>
                <a:latin typeface="Cascadia Mono" panose="020B0609020000020004" pitchFamily="49" charset="0"/>
              </a:rPr>
              <a:t>.</a:t>
            </a:r>
            <a:r>
              <a:rPr lang="en-US" sz="1600" dirty="0" err="1">
                <a:solidFill>
                  <a:srgbClr val="008B8B"/>
                </a:solidFill>
                <a:latin typeface="Cascadia Mono" panose="020B0609020000020004" pitchFamily="49" charset="0"/>
              </a:rPr>
              <a:t>ImageClassification</a:t>
            </a:r>
            <a:r>
              <a:rPr lang="en-US" sz="1600" dirty="0">
                <a:solidFill>
                  <a:srgbClr val="000000"/>
                </a:solidFill>
                <a:latin typeface="Cascadia Mono" panose="020B0609020000020004" pitchFamily="49" charset="0"/>
              </a:rPr>
              <a:t>(options);</a:t>
            </a:r>
            <a:endParaRPr lang="en-US" sz="1600" dirty="0"/>
          </a:p>
        </p:txBody>
      </p:sp>
      <p:sp>
        <p:nvSpPr>
          <p:cNvPr id="10" name="TextBox 9">
            <a:extLst>
              <a:ext uri="{FF2B5EF4-FFF2-40B4-BE49-F238E27FC236}">
                <a16:creationId xmlns:a16="http://schemas.microsoft.com/office/drawing/2014/main" id="{5EFC828C-40AE-F666-E68F-5088972C223B}"/>
              </a:ext>
            </a:extLst>
          </p:cNvPr>
          <p:cNvSpPr txBox="1"/>
          <p:nvPr/>
        </p:nvSpPr>
        <p:spPr>
          <a:xfrm>
            <a:off x="304800" y="3459480"/>
            <a:ext cx="11209020" cy="2554545"/>
          </a:xfrm>
          <a:prstGeom prst="rect">
            <a:avLst/>
          </a:prstGeom>
          <a:noFill/>
        </p:spPr>
        <p:txBody>
          <a:bodyPr wrap="square">
            <a:spAutoFit/>
          </a:bodyPr>
          <a:lstStyle/>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var</a:t>
            </a:r>
            <a:r>
              <a:rPr lang="en-US" sz="1600" dirty="0">
                <a:solidFill>
                  <a:srgbClr val="000000"/>
                </a:solidFill>
                <a:latin typeface="Cascadia Mono" panose="020B0609020000020004" pitchFamily="49" charset="0"/>
              </a:rPr>
              <a:t> options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8B"/>
                </a:solidFill>
                <a:latin typeface="Cascadia Mono" panose="020B0609020000020004" pitchFamily="49" charset="0"/>
              </a:rPr>
              <a:t>ImageClassificationTrainer</a:t>
            </a:r>
            <a:r>
              <a:rPr lang="en-US" sz="1600" dirty="0" err="1">
                <a:solidFill>
                  <a:srgbClr val="000000"/>
                </a:solidFill>
                <a:latin typeface="Cascadia Mono" panose="020B0609020000020004" pitchFamily="49" charset="0"/>
              </a:rPr>
              <a:t>.</a:t>
            </a:r>
            <a:r>
              <a:rPr lang="en-US" sz="1600" dirty="0" err="1">
                <a:solidFill>
                  <a:srgbClr val="00008B"/>
                </a:solidFill>
                <a:latin typeface="Cascadia Mono" panose="020B0609020000020004" pitchFamily="49" charset="0"/>
              </a:rPr>
              <a:t>Options</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800080"/>
                </a:solidFill>
                <a:latin typeface="Cascadia Mono" panose="020B0609020000020004" pitchFamily="49" charset="0"/>
              </a:rPr>
              <a:t>FeatureColumnName</a:t>
            </a:r>
            <a:r>
              <a:rPr lang="en-US" sz="1600" dirty="0">
                <a:solidFill>
                  <a:srgbClr val="000000"/>
                </a:solidFill>
                <a:latin typeface="Cascadia Mono" panose="020B0609020000020004" pitchFamily="49" charset="0"/>
              </a:rPr>
              <a:t> = </a:t>
            </a:r>
            <a:r>
              <a:rPr lang="en-US" sz="1600" dirty="0">
                <a:solidFill>
                  <a:srgbClr val="A31515"/>
                </a:solidFill>
                <a:latin typeface="Cascadia Mono" panose="020B0609020000020004" pitchFamily="49" charset="0"/>
              </a:rPr>
              <a:t>"Image"</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800080"/>
                </a:solidFill>
                <a:latin typeface="Cascadia Mono" panose="020B0609020000020004" pitchFamily="49" charset="0"/>
              </a:rPr>
              <a:t>LabelColumnName</a:t>
            </a:r>
            <a:r>
              <a:rPr lang="en-US" sz="1600" dirty="0">
                <a:solidFill>
                  <a:srgbClr val="000000"/>
                </a:solidFill>
                <a:latin typeface="Cascadia Mono" panose="020B0609020000020004" pitchFamily="49" charset="0"/>
              </a:rPr>
              <a:t> = </a:t>
            </a:r>
            <a:r>
              <a:rPr lang="en-US" sz="1600" dirty="0">
                <a:solidFill>
                  <a:srgbClr val="A31515"/>
                </a:solidFill>
                <a:latin typeface="Cascadia Mono" panose="020B0609020000020004" pitchFamily="49" charset="0"/>
              </a:rPr>
              <a:t>"</a:t>
            </a:r>
            <a:r>
              <a:rPr lang="en-US" sz="1600" dirty="0" err="1">
                <a:solidFill>
                  <a:srgbClr val="A31515"/>
                </a:solidFill>
                <a:latin typeface="Cascadia Mono" panose="020B0609020000020004" pitchFamily="49" charset="0"/>
              </a:rPr>
              <a:t>LabelAsKey</a:t>
            </a:r>
            <a:r>
              <a:rPr lang="en-US" sz="1600" dirty="0">
                <a:solidFill>
                  <a:srgbClr val="A31515"/>
                </a:solidFill>
                <a:latin typeface="Cascadia Mono" panose="020B0609020000020004" pitchFamily="49" charset="0"/>
              </a:rPr>
              <a:t>"</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800080"/>
                </a:solidFill>
                <a:latin typeface="Cascadia Mono" panose="020B0609020000020004" pitchFamily="49" charset="0"/>
              </a:rPr>
              <a:t>Arch</a:t>
            </a:r>
            <a:r>
              <a:rPr lang="en-US" sz="1600" dirty="0">
                <a:solidFill>
                  <a:srgbClr val="000000"/>
                </a:solidFill>
                <a:latin typeface="Cascadia Mono" panose="020B0609020000020004" pitchFamily="49" charset="0"/>
              </a:rPr>
              <a:t> = </a:t>
            </a:r>
            <a:r>
              <a:rPr lang="en-US" sz="1600" dirty="0">
                <a:solidFill>
                  <a:srgbClr val="00008B"/>
                </a:solidFill>
                <a:latin typeface="Cascadia Mono" panose="020B0609020000020004" pitchFamily="49" charset="0"/>
              </a:rPr>
              <a:t>ImageClassificationTrainer</a:t>
            </a:r>
            <a:r>
              <a:rPr lang="en-US" sz="1600" dirty="0">
                <a:solidFill>
                  <a:srgbClr val="000000"/>
                </a:solidFill>
                <a:latin typeface="Cascadia Mono" panose="020B0609020000020004" pitchFamily="49" charset="0"/>
              </a:rPr>
              <a:t>.</a:t>
            </a:r>
            <a:r>
              <a:rPr lang="en-US" sz="1600" dirty="0">
                <a:solidFill>
                  <a:srgbClr val="00008B"/>
                </a:solidFill>
                <a:latin typeface="Cascadia Mono" panose="020B0609020000020004" pitchFamily="49" charset="0"/>
              </a:rPr>
              <a:t>Architecture</a:t>
            </a:r>
            <a:r>
              <a:rPr lang="en-US" sz="1600" dirty="0">
                <a:solidFill>
                  <a:srgbClr val="000000"/>
                </a:solidFill>
                <a:latin typeface="Cascadia Mono" panose="020B0609020000020004" pitchFamily="49" charset="0"/>
              </a:rPr>
              <a:t>.</a:t>
            </a:r>
            <a:r>
              <a:rPr lang="en-US" sz="1600" b="1" dirty="0">
                <a:solidFill>
                  <a:srgbClr val="800080"/>
                </a:solidFill>
                <a:latin typeface="Cascadia Mono" panose="020B0609020000020004" pitchFamily="49" charset="0"/>
              </a:rPr>
              <a:t>MobilenetV2</a:t>
            </a:r>
            <a:r>
              <a:rPr lang="en-US" sz="1600" b="0" dirty="0">
                <a:solidFill>
                  <a:srgbClr val="000000"/>
                </a:solidFill>
                <a:latin typeface="Cascadia Mono" panose="020B0609020000020004" pitchFamily="49" charset="0"/>
              </a:rPr>
              <a:t>,</a:t>
            </a:r>
          </a:p>
          <a:p>
            <a:r>
              <a:rPr lang="en-US" sz="1600" b="0" dirty="0">
                <a:solidFill>
                  <a:srgbClr val="000000"/>
                </a:solidFill>
                <a:latin typeface="Cascadia Mono" panose="020B0609020000020004" pitchFamily="49" charset="0"/>
              </a:rPr>
              <a:t>                </a:t>
            </a:r>
            <a:r>
              <a:rPr lang="en-US" sz="1600" b="0" dirty="0">
                <a:solidFill>
                  <a:srgbClr val="800080"/>
                </a:solidFill>
                <a:latin typeface="Cascadia Mono" panose="020B0609020000020004" pitchFamily="49" charset="0"/>
              </a:rPr>
              <a:t>Epoch</a:t>
            </a:r>
            <a:r>
              <a:rPr lang="en-US" sz="1600" b="0" dirty="0">
                <a:solidFill>
                  <a:srgbClr val="000000"/>
                </a:solidFill>
                <a:latin typeface="Cascadia Mono" panose="020B0609020000020004" pitchFamily="49" charset="0"/>
              </a:rPr>
              <a:t> = 50,       </a:t>
            </a:r>
          </a:p>
          <a:p>
            <a:r>
              <a:rPr lang="en-US" sz="1600" b="0" dirty="0">
                <a:solidFill>
                  <a:srgbClr val="000000"/>
                </a:solidFill>
                <a:latin typeface="Cascadia Mono" panose="020B0609020000020004" pitchFamily="49" charset="0"/>
              </a:rPr>
              <a:t>                </a:t>
            </a:r>
            <a:r>
              <a:rPr lang="en-US" sz="1600" b="0" dirty="0" err="1">
                <a:solidFill>
                  <a:srgbClr val="800080"/>
                </a:solidFill>
                <a:latin typeface="Cascadia Mono" panose="020B0609020000020004" pitchFamily="49" charset="0"/>
              </a:rPr>
              <a:t>BatchSize</a:t>
            </a:r>
            <a:r>
              <a:rPr lang="en-US" sz="1600" b="0" dirty="0">
                <a:solidFill>
                  <a:srgbClr val="000000"/>
                </a:solidFill>
                <a:latin typeface="Cascadia Mono" panose="020B0609020000020004" pitchFamily="49" charset="0"/>
              </a:rPr>
              <a:t> = 10,</a:t>
            </a:r>
          </a:p>
          <a:p>
            <a:r>
              <a:rPr lang="en-US" sz="1600" b="0" dirty="0">
                <a:solidFill>
                  <a:srgbClr val="000000"/>
                </a:solidFill>
                <a:latin typeface="Cascadia Mono" panose="020B0609020000020004" pitchFamily="49" charset="0"/>
              </a:rPr>
              <a:t>                </a:t>
            </a:r>
            <a:r>
              <a:rPr lang="en-US" sz="1600" b="0" dirty="0" err="1">
                <a:solidFill>
                  <a:srgbClr val="800080"/>
                </a:solidFill>
                <a:latin typeface="Cascadia Mono" panose="020B0609020000020004" pitchFamily="49" charset="0"/>
              </a:rPr>
              <a:t>LearningRate</a:t>
            </a:r>
            <a:r>
              <a:rPr lang="en-US" sz="1600" b="0" dirty="0">
                <a:solidFill>
                  <a:srgbClr val="000000"/>
                </a:solidFill>
                <a:latin typeface="Cascadia Mono" panose="020B0609020000020004" pitchFamily="49" charset="0"/>
              </a:rPr>
              <a:t> = 0.01f,</a:t>
            </a:r>
          </a:p>
          <a:p>
            <a:r>
              <a:rPr lang="en-US" sz="1600" b="0" dirty="0">
                <a:solidFill>
                  <a:srgbClr val="000000"/>
                </a:solidFill>
                <a:latin typeface="Cascadia Mono" panose="020B0609020000020004" pitchFamily="49" charset="0"/>
              </a:rPr>
              <a:t>                </a:t>
            </a:r>
            <a:r>
              <a:rPr lang="en-US" sz="1600" b="0" dirty="0" err="1">
                <a:solidFill>
                  <a:srgbClr val="800080"/>
                </a:solidFill>
                <a:latin typeface="Cascadia Mono" panose="020B0609020000020004" pitchFamily="49" charset="0"/>
              </a:rPr>
              <a:t>MetricsCallback</a:t>
            </a:r>
            <a:r>
              <a:rPr lang="en-US" sz="1600" b="0" dirty="0">
                <a:solidFill>
                  <a:srgbClr val="000000"/>
                </a:solidFill>
                <a:latin typeface="Cascadia Mono" panose="020B0609020000020004" pitchFamily="49" charset="0"/>
              </a:rPr>
              <a:t> = (metrics) =&gt; </a:t>
            </a:r>
            <a:r>
              <a:rPr lang="en-US" sz="1600" b="0" dirty="0" err="1">
                <a:solidFill>
                  <a:srgbClr val="00008B"/>
                </a:solidFill>
                <a:latin typeface="Cascadia Mono" panose="020B0609020000020004" pitchFamily="49" charset="0"/>
              </a:rPr>
              <a:t>Console</a:t>
            </a:r>
            <a:r>
              <a:rPr lang="en-US" sz="1600" b="0" dirty="0" err="1">
                <a:solidFill>
                  <a:srgbClr val="000000"/>
                </a:solidFill>
                <a:latin typeface="Cascadia Mono" panose="020B0609020000020004" pitchFamily="49" charset="0"/>
              </a:rPr>
              <a:t>.</a:t>
            </a:r>
            <a:r>
              <a:rPr lang="en-US" sz="1600" b="0" dirty="0" err="1">
                <a:solidFill>
                  <a:srgbClr val="008B8B"/>
                </a:solidFill>
                <a:latin typeface="Cascadia Mono" panose="020B0609020000020004" pitchFamily="49" charset="0"/>
              </a:rPr>
              <a:t>WriteLine</a:t>
            </a:r>
            <a:r>
              <a:rPr lang="en-US" sz="1600" b="0" dirty="0">
                <a:solidFill>
                  <a:srgbClr val="000000"/>
                </a:solidFill>
                <a:latin typeface="Cascadia Mono" panose="020B0609020000020004" pitchFamily="49" charset="0"/>
              </a:rPr>
              <a:t>(metrics),</a:t>
            </a:r>
          </a:p>
          <a:p>
            <a:r>
              <a:rPr lang="en-US" sz="1600" b="0" dirty="0">
                <a:solidFill>
                  <a:srgbClr val="000000"/>
                </a:solidFill>
                <a:latin typeface="Cascadia Mono" panose="020B0609020000020004" pitchFamily="49" charset="0"/>
              </a:rPr>
              <a:t>                </a:t>
            </a:r>
            <a:r>
              <a:rPr lang="en-US" sz="1600" b="0" dirty="0" err="1">
                <a:solidFill>
                  <a:srgbClr val="800080"/>
                </a:solidFill>
                <a:latin typeface="Cascadia Mono" panose="020B0609020000020004" pitchFamily="49" charset="0"/>
              </a:rPr>
              <a:t>ValidationSet</a:t>
            </a:r>
            <a:r>
              <a:rPr lang="en-US" sz="1600" b="0" dirty="0">
                <a:solidFill>
                  <a:srgbClr val="000000"/>
                </a:solidFill>
                <a:latin typeface="Cascadia Mono" panose="020B0609020000020004" pitchFamily="49" charset="0"/>
              </a:rPr>
              <a:t> = </a:t>
            </a:r>
            <a:r>
              <a:rPr lang="en-US" sz="1600" b="0" dirty="0" err="1">
                <a:solidFill>
                  <a:srgbClr val="000000"/>
                </a:solidFill>
                <a:latin typeface="Cascadia Mono" panose="020B0609020000020004" pitchFamily="49" charset="0"/>
              </a:rPr>
              <a:t>testDataView</a:t>
            </a:r>
            <a:endParaRPr lang="en-US" sz="1600" b="0" dirty="0">
              <a:solidFill>
                <a:srgbClr val="000000"/>
              </a:solidFill>
              <a:latin typeface="Cascadia Mono" panose="020B0609020000020004" pitchFamily="49" charset="0"/>
            </a:endParaRPr>
          </a:p>
          <a:p>
            <a:r>
              <a:rPr lang="en-US" sz="1600" b="0" dirty="0">
                <a:solidFill>
                  <a:srgbClr val="000000"/>
                </a:solidFill>
                <a:latin typeface="Cascadia Mono" panose="020B0609020000020004" pitchFamily="49" charset="0"/>
              </a:rPr>
              <a:t>            };</a:t>
            </a:r>
            <a:endParaRPr lang="en-US" sz="1600" dirty="0"/>
          </a:p>
        </p:txBody>
      </p:sp>
    </p:spTree>
    <p:extLst>
      <p:ext uri="{BB962C8B-B14F-4D97-AF65-F5344CB8AC3E}">
        <p14:creationId xmlns:p14="http://schemas.microsoft.com/office/powerpoint/2010/main" val="48174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97BE67-EE98-DD67-3B5F-8C30C99B53CE}"/>
              </a:ext>
            </a:extLst>
          </p:cNvPr>
          <p:cNvSpPr>
            <a:spLocks noGrp="1"/>
          </p:cNvSpPr>
          <p:nvPr>
            <p:ph type="body" sz="quarter" idx="14"/>
          </p:nvPr>
        </p:nvSpPr>
        <p:spPr>
          <a:xfrm>
            <a:off x="401637" y="1621975"/>
            <a:ext cx="11407776" cy="4962109"/>
          </a:xfrm>
        </p:spPr>
        <p:txBody>
          <a:bodyPr/>
          <a:lstStyle/>
          <a:p>
            <a:r>
              <a:rPr lang="en-US" sz="1800" b="1" dirty="0"/>
              <a:t>Load Data</a:t>
            </a:r>
          </a:p>
          <a:p>
            <a:pPr lvl="1"/>
            <a:r>
              <a:rPr lang="en-US" sz="1800" dirty="0"/>
              <a:t>File Loader, Database Loader, Image Loader</a:t>
            </a:r>
            <a:endParaRPr lang="en-US" sz="1800" b="1" dirty="0"/>
          </a:p>
          <a:p>
            <a:pPr lvl="1"/>
            <a:r>
              <a:rPr lang="en-US" sz="1800" dirty="0"/>
              <a:t>Loads data into </a:t>
            </a:r>
            <a:r>
              <a:rPr lang="en-US" sz="1800" dirty="0" err="1"/>
              <a:t>IDataView</a:t>
            </a:r>
            <a:endParaRPr lang="en-US" sz="1800" dirty="0"/>
          </a:p>
          <a:p>
            <a:r>
              <a:rPr lang="en-US" sz="1800" b="1" dirty="0"/>
              <a:t>Transform Data</a:t>
            </a:r>
            <a:endParaRPr lang="cs-CZ" sz="1800" b="1" dirty="0"/>
          </a:p>
          <a:p>
            <a:pPr lvl="1"/>
            <a:r>
              <a:rPr lang="cs-CZ" sz="1800" dirty="0" err="1"/>
              <a:t>Normalization</a:t>
            </a:r>
            <a:r>
              <a:rPr lang="cs-CZ" sz="1800" dirty="0"/>
              <a:t>, </a:t>
            </a:r>
            <a:r>
              <a:rPr lang="cs-CZ" sz="1800" dirty="0" err="1"/>
              <a:t>Conversions</a:t>
            </a:r>
            <a:r>
              <a:rPr lang="cs-CZ" sz="1800" dirty="0"/>
              <a:t>, Text </a:t>
            </a:r>
            <a:r>
              <a:rPr lang="cs-CZ" sz="1800" dirty="0" err="1"/>
              <a:t>Transformations</a:t>
            </a:r>
            <a:r>
              <a:rPr lang="cs-CZ" sz="1800" dirty="0"/>
              <a:t>, Image </a:t>
            </a:r>
            <a:r>
              <a:rPr lang="cs-CZ" sz="1800" dirty="0" err="1"/>
              <a:t>Transformations</a:t>
            </a:r>
            <a:r>
              <a:rPr lang="cs-CZ" sz="1800" dirty="0"/>
              <a:t>, ONNX Model </a:t>
            </a:r>
            <a:r>
              <a:rPr lang="cs-CZ" sz="1800" dirty="0" err="1"/>
              <a:t>Transformations</a:t>
            </a:r>
            <a:endParaRPr lang="en-US" sz="1800" dirty="0"/>
          </a:p>
          <a:p>
            <a:r>
              <a:rPr lang="en-US" sz="1800" b="1" dirty="0"/>
              <a:t>Train Model</a:t>
            </a:r>
          </a:p>
          <a:p>
            <a:pPr lvl="1"/>
            <a:r>
              <a:rPr lang="en-US" sz="1800" dirty="0"/>
              <a:t>Classical ML</a:t>
            </a:r>
          </a:p>
          <a:p>
            <a:pPr lvl="2"/>
            <a:r>
              <a:rPr lang="en-US" sz="1800" dirty="0"/>
              <a:t>Classification, Regression, Anomaly Detection, Recommendations, Time Series, Ranking, Clustering</a:t>
            </a:r>
          </a:p>
          <a:p>
            <a:pPr lvl="1"/>
            <a:r>
              <a:rPr lang="en-US" sz="1800" dirty="0"/>
              <a:t>Neural Networks</a:t>
            </a:r>
          </a:p>
          <a:p>
            <a:pPr lvl="2"/>
            <a:r>
              <a:rPr lang="en-US" sz="1800" dirty="0" err="1"/>
              <a:t>Usign</a:t>
            </a:r>
            <a:r>
              <a:rPr lang="en-US" sz="1800" dirty="0"/>
              <a:t> high-level API</a:t>
            </a:r>
          </a:p>
          <a:p>
            <a:pPr lvl="2"/>
            <a:r>
              <a:rPr lang="en-US" sz="1800" dirty="0"/>
              <a:t>Using TensorFlow and ONNX models</a:t>
            </a:r>
          </a:p>
          <a:p>
            <a:r>
              <a:rPr lang="en-US" sz="1800" b="1" dirty="0"/>
              <a:t>Evaluate Model</a:t>
            </a:r>
          </a:p>
          <a:p>
            <a:r>
              <a:rPr lang="en-US" sz="1800" b="1" dirty="0"/>
              <a:t>Prediction</a:t>
            </a:r>
          </a:p>
          <a:p>
            <a:pPr lvl="1"/>
            <a:r>
              <a:rPr lang="en-US" sz="1800" dirty="0"/>
              <a:t>Prediction Engine</a:t>
            </a:r>
            <a:r>
              <a:rPr lang="cs-CZ" sz="1800" dirty="0"/>
              <a:t> </a:t>
            </a:r>
            <a:r>
              <a:rPr lang="en-US" sz="1800" dirty="0"/>
              <a:t>/ Prediction Engine Pool</a:t>
            </a:r>
          </a:p>
          <a:p>
            <a:pPr marL="0" indent="0">
              <a:buNone/>
            </a:pPr>
            <a:endParaRPr lang="en-US" sz="1800" dirty="0"/>
          </a:p>
        </p:txBody>
      </p:sp>
      <p:sp>
        <p:nvSpPr>
          <p:cNvPr id="3" name="Text Placeholder 2">
            <a:extLst>
              <a:ext uri="{FF2B5EF4-FFF2-40B4-BE49-F238E27FC236}">
                <a16:creationId xmlns:a16="http://schemas.microsoft.com/office/drawing/2014/main" id="{C0CDC5CF-6ED7-86A7-6190-B6EE79174F73}"/>
              </a:ext>
            </a:extLst>
          </p:cNvPr>
          <p:cNvSpPr>
            <a:spLocks noGrp="1"/>
          </p:cNvSpPr>
          <p:nvPr>
            <p:ph type="body" sz="quarter" idx="10"/>
          </p:nvPr>
        </p:nvSpPr>
        <p:spPr/>
        <p:txBody>
          <a:bodyPr/>
          <a:lstStyle/>
          <a:p>
            <a:r>
              <a:rPr lang="en-US" dirty="0"/>
              <a:t>Capabilities</a:t>
            </a:r>
            <a:r>
              <a:rPr lang="cs-CZ" dirty="0"/>
              <a:t> </a:t>
            </a:r>
            <a:endParaRPr lang="en-US" dirty="0"/>
          </a:p>
        </p:txBody>
      </p:sp>
      <p:sp>
        <p:nvSpPr>
          <p:cNvPr id="4" name="Title 3">
            <a:extLst>
              <a:ext uri="{FF2B5EF4-FFF2-40B4-BE49-F238E27FC236}">
                <a16:creationId xmlns:a16="http://schemas.microsoft.com/office/drawing/2014/main" id="{C5143BD1-82CA-385E-44F7-809D9918882A}"/>
              </a:ext>
            </a:extLst>
          </p:cNvPr>
          <p:cNvSpPr>
            <a:spLocks noGrp="1"/>
          </p:cNvSpPr>
          <p:nvPr>
            <p:ph type="title"/>
          </p:nvPr>
        </p:nvSpPr>
        <p:spPr/>
        <p:txBody>
          <a:bodyPr/>
          <a:lstStyle/>
          <a:p>
            <a:r>
              <a:rPr lang="cs-CZ" dirty="0"/>
              <a:t>ML.NET </a:t>
            </a:r>
            <a:r>
              <a:rPr lang="cs-CZ" dirty="0" err="1"/>
              <a:t>DEEp</a:t>
            </a:r>
            <a:r>
              <a:rPr lang="cs-CZ" dirty="0"/>
              <a:t> Dive</a:t>
            </a:r>
            <a:endParaRPr lang="en-US" dirty="0"/>
          </a:p>
        </p:txBody>
      </p:sp>
      <p:pic>
        <p:nvPicPr>
          <p:cNvPr id="6" name="Picture 5" descr="A picture containing text, clock">
            <a:extLst>
              <a:ext uri="{FF2B5EF4-FFF2-40B4-BE49-F238E27FC236}">
                <a16:creationId xmlns:a16="http://schemas.microsoft.com/office/drawing/2014/main" id="{D9FAC883-59B7-CF64-CF91-E0D5CD35F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241" y="2266945"/>
            <a:ext cx="7136526" cy="2969080"/>
          </a:xfrm>
          <a:prstGeom prst="rect">
            <a:avLst/>
          </a:prstGeom>
        </p:spPr>
      </p:pic>
    </p:spTree>
    <p:extLst>
      <p:ext uri="{BB962C8B-B14F-4D97-AF65-F5344CB8AC3E}">
        <p14:creationId xmlns:p14="http://schemas.microsoft.com/office/powerpoint/2010/main" val="272677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arn(inVertical)">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9B28A5-169A-29EF-91B4-18559408BF7E}"/>
              </a:ext>
            </a:extLst>
          </p:cNvPr>
          <p:cNvSpPr>
            <a:spLocks noGrp="1"/>
          </p:cNvSpPr>
          <p:nvPr>
            <p:ph type="title"/>
          </p:nvPr>
        </p:nvSpPr>
        <p:spPr/>
        <p:txBody>
          <a:bodyPr/>
          <a:lstStyle/>
          <a:p>
            <a:r>
              <a:rPr lang="cs-CZ" dirty="0" err="1"/>
              <a:t>What</a:t>
            </a:r>
            <a:r>
              <a:rPr lang="cs-CZ" dirty="0"/>
              <a:t> </a:t>
            </a:r>
            <a:r>
              <a:rPr lang="cs-CZ" dirty="0" err="1"/>
              <a:t>is</a:t>
            </a:r>
            <a:r>
              <a:rPr lang="cs-CZ" dirty="0"/>
              <a:t> AIVA?</a:t>
            </a:r>
            <a:endParaRPr lang="en-US" dirty="0"/>
          </a:p>
        </p:txBody>
      </p:sp>
      <p:pic>
        <p:nvPicPr>
          <p:cNvPr id="5" name="Y Softs automated robotic software and hardware solution testing the new ŠKODA ENYAQ COUPÉ_1080p">
            <a:hlinkClick r:id="" action="ppaction://media"/>
            <a:extLst>
              <a:ext uri="{FF2B5EF4-FFF2-40B4-BE49-F238E27FC236}">
                <a16:creationId xmlns:a16="http://schemas.microsoft.com/office/drawing/2014/main" id="{B144F084-A744-649A-56BA-7E3EEE6746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3156" y="1212451"/>
            <a:ext cx="7885688" cy="4435699"/>
          </a:xfrm>
          <a:prstGeom prst="rect">
            <a:avLst/>
          </a:prstGeom>
        </p:spPr>
      </p:pic>
    </p:spTree>
    <p:extLst>
      <p:ext uri="{BB962C8B-B14F-4D97-AF65-F5344CB8AC3E}">
        <p14:creationId xmlns:p14="http://schemas.microsoft.com/office/powerpoint/2010/main" val="38191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CDC5CF-6ED7-86A7-6190-B6EE79174F73}"/>
              </a:ext>
            </a:extLst>
          </p:cNvPr>
          <p:cNvSpPr>
            <a:spLocks noGrp="1"/>
          </p:cNvSpPr>
          <p:nvPr>
            <p:ph type="body" sz="quarter" idx="10"/>
          </p:nvPr>
        </p:nvSpPr>
        <p:spPr/>
        <p:txBody>
          <a:bodyPr/>
          <a:lstStyle/>
          <a:p>
            <a:r>
              <a:rPr lang="en-US" dirty="0"/>
              <a:t>DEMO</a:t>
            </a:r>
            <a:r>
              <a:rPr lang="cs-CZ" dirty="0"/>
              <a:t> </a:t>
            </a:r>
            <a:endParaRPr lang="en-US" dirty="0"/>
          </a:p>
        </p:txBody>
      </p:sp>
      <p:sp>
        <p:nvSpPr>
          <p:cNvPr id="4" name="Title 3">
            <a:extLst>
              <a:ext uri="{FF2B5EF4-FFF2-40B4-BE49-F238E27FC236}">
                <a16:creationId xmlns:a16="http://schemas.microsoft.com/office/drawing/2014/main" id="{C5143BD1-82CA-385E-44F7-809D9918882A}"/>
              </a:ext>
            </a:extLst>
          </p:cNvPr>
          <p:cNvSpPr>
            <a:spLocks noGrp="1"/>
          </p:cNvSpPr>
          <p:nvPr>
            <p:ph type="title"/>
          </p:nvPr>
        </p:nvSpPr>
        <p:spPr/>
        <p:txBody>
          <a:bodyPr/>
          <a:lstStyle/>
          <a:p>
            <a:r>
              <a:rPr lang="cs-CZ" dirty="0"/>
              <a:t>ML.NET </a:t>
            </a:r>
            <a:r>
              <a:rPr lang="cs-CZ" dirty="0" err="1"/>
              <a:t>DEEp</a:t>
            </a:r>
            <a:r>
              <a:rPr lang="cs-CZ" dirty="0"/>
              <a:t> Dive</a:t>
            </a:r>
            <a:endParaRPr lang="en-US" dirty="0"/>
          </a:p>
        </p:txBody>
      </p:sp>
      <p:pic>
        <p:nvPicPr>
          <p:cNvPr id="3074" name="Picture 2" descr="demo time - Rainbow Spongbob | Make a Meme">
            <a:extLst>
              <a:ext uri="{FF2B5EF4-FFF2-40B4-BE49-F238E27FC236}">
                <a16:creationId xmlns:a16="http://schemas.microsoft.com/office/drawing/2014/main" id="{4342FEE9-939B-884B-B766-FBB321B4F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4647" y="1029505"/>
            <a:ext cx="6402706" cy="52929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O TIME! ... what could possibly go wrong - Disaster Girl | Make a Meme">
            <a:extLst>
              <a:ext uri="{FF2B5EF4-FFF2-40B4-BE49-F238E27FC236}">
                <a16:creationId xmlns:a16="http://schemas.microsoft.com/office/drawing/2014/main" id="{C7BAD590-FAE5-DAC2-158A-518F4F099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179" y="1029504"/>
            <a:ext cx="7078718" cy="530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42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97BE67-EE98-DD67-3B5F-8C30C99B53CE}"/>
              </a:ext>
            </a:extLst>
          </p:cNvPr>
          <p:cNvSpPr>
            <a:spLocks noGrp="1"/>
          </p:cNvSpPr>
          <p:nvPr>
            <p:ph type="body" sz="quarter" idx="14"/>
          </p:nvPr>
        </p:nvSpPr>
        <p:spPr>
          <a:xfrm>
            <a:off x="401637" y="1826988"/>
            <a:ext cx="11407776" cy="2524519"/>
          </a:xfrm>
        </p:spPr>
        <p:txBody>
          <a:bodyPr/>
          <a:lstStyle/>
          <a:p>
            <a:r>
              <a:rPr lang="en-US" dirty="0"/>
              <a:t>Limited set of algorithms of classical ML</a:t>
            </a:r>
            <a:endParaRPr lang="cs-CZ" dirty="0"/>
          </a:p>
          <a:p>
            <a:r>
              <a:rPr lang="en-US" dirty="0"/>
              <a:t>Limited capabilities of neural networks</a:t>
            </a:r>
          </a:p>
          <a:p>
            <a:r>
              <a:rPr lang="en-US" dirty="0"/>
              <a:t>Not extensible</a:t>
            </a:r>
            <a:endParaRPr lang="cs-CZ" dirty="0"/>
          </a:p>
          <a:p>
            <a:r>
              <a:rPr lang="en-US" dirty="0"/>
              <a:t>Community</a:t>
            </a:r>
          </a:p>
          <a:p>
            <a:r>
              <a:rPr lang="en-US" dirty="0"/>
              <a:t>Documentation</a:t>
            </a:r>
          </a:p>
          <a:p>
            <a:endParaRPr lang="en-US" dirty="0"/>
          </a:p>
        </p:txBody>
      </p:sp>
      <p:sp>
        <p:nvSpPr>
          <p:cNvPr id="3" name="Text Placeholder 2">
            <a:extLst>
              <a:ext uri="{FF2B5EF4-FFF2-40B4-BE49-F238E27FC236}">
                <a16:creationId xmlns:a16="http://schemas.microsoft.com/office/drawing/2014/main" id="{C0CDC5CF-6ED7-86A7-6190-B6EE79174F73}"/>
              </a:ext>
            </a:extLst>
          </p:cNvPr>
          <p:cNvSpPr>
            <a:spLocks noGrp="1"/>
          </p:cNvSpPr>
          <p:nvPr>
            <p:ph type="body" sz="quarter" idx="10"/>
          </p:nvPr>
        </p:nvSpPr>
        <p:spPr/>
        <p:txBody>
          <a:bodyPr/>
          <a:lstStyle/>
          <a:p>
            <a:r>
              <a:rPr lang="en-US" dirty="0"/>
              <a:t>Weaknesses</a:t>
            </a:r>
            <a:r>
              <a:rPr lang="cs-CZ" dirty="0"/>
              <a:t> </a:t>
            </a:r>
            <a:endParaRPr lang="en-US" dirty="0"/>
          </a:p>
        </p:txBody>
      </p:sp>
      <p:sp>
        <p:nvSpPr>
          <p:cNvPr id="4" name="Title 3">
            <a:extLst>
              <a:ext uri="{FF2B5EF4-FFF2-40B4-BE49-F238E27FC236}">
                <a16:creationId xmlns:a16="http://schemas.microsoft.com/office/drawing/2014/main" id="{C5143BD1-82CA-385E-44F7-809D9918882A}"/>
              </a:ext>
            </a:extLst>
          </p:cNvPr>
          <p:cNvSpPr>
            <a:spLocks noGrp="1"/>
          </p:cNvSpPr>
          <p:nvPr>
            <p:ph type="title"/>
          </p:nvPr>
        </p:nvSpPr>
        <p:spPr/>
        <p:txBody>
          <a:bodyPr/>
          <a:lstStyle/>
          <a:p>
            <a:r>
              <a:rPr lang="cs-CZ" dirty="0"/>
              <a:t>ML.NET </a:t>
            </a:r>
            <a:r>
              <a:rPr lang="cs-CZ" dirty="0" err="1"/>
              <a:t>DEEp</a:t>
            </a:r>
            <a:r>
              <a:rPr lang="cs-CZ" dirty="0"/>
              <a:t> Dive</a:t>
            </a:r>
            <a:endParaRPr lang="en-US" dirty="0"/>
          </a:p>
        </p:txBody>
      </p:sp>
    </p:spTree>
    <p:extLst>
      <p:ext uri="{BB962C8B-B14F-4D97-AF65-F5344CB8AC3E}">
        <p14:creationId xmlns:p14="http://schemas.microsoft.com/office/powerpoint/2010/main" val="2123513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B13A35-25A9-5E53-679C-0A61BD2FB248}"/>
              </a:ext>
            </a:extLst>
          </p:cNvPr>
          <p:cNvSpPr>
            <a:spLocks noGrp="1"/>
          </p:cNvSpPr>
          <p:nvPr>
            <p:ph type="body" sz="quarter" idx="14"/>
          </p:nvPr>
        </p:nvSpPr>
        <p:spPr>
          <a:xfrm>
            <a:off x="401637" y="1359476"/>
            <a:ext cx="11407776" cy="3343205"/>
          </a:xfrm>
        </p:spPr>
        <p:txBody>
          <a:bodyPr/>
          <a:lstStyle/>
          <a:p>
            <a:r>
              <a:rPr lang="en-US" strike="sngStrike" dirty="0"/>
              <a:t>Aforge.NET / Accord.NET</a:t>
            </a:r>
          </a:p>
          <a:p>
            <a:r>
              <a:rPr lang="en-US" strike="sngStrike" dirty="0"/>
              <a:t>CNTK</a:t>
            </a:r>
          </a:p>
          <a:p>
            <a:r>
              <a:rPr lang="en-US" dirty="0" err="1"/>
              <a:t>SciSharp</a:t>
            </a:r>
            <a:r>
              <a:rPr lang="en-US" dirty="0"/>
              <a:t> STACK</a:t>
            </a:r>
          </a:p>
          <a:p>
            <a:pPr lvl="1"/>
            <a:r>
              <a:rPr lang="en-US" dirty="0"/>
              <a:t>Tensorflow.NET</a:t>
            </a:r>
          </a:p>
          <a:p>
            <a:pPr lvl="1"/>
            <a:r>
              <a:rPr lang="en-US" strike="sngStrike" dirty="0"/>
              <a:t>Torch.NET</a:t>
            </a:r>
          </a:p>
          <a:p>
            <a:pPr lvl="1"/>
            <a:r>
              <a:rPr lang="en-US" strike="sngStrike" dirty="0" err="1"/>
              <a:t>TensorflowSharp</a:t>
            </a:r>
            <a:endParaRPr lang="en-US" strike="sngStrike" dirty="0"/>
          </a:p>
          <a:p>
            <a:pPr lvl="1"/>
            <a:r>
              <a:rPr lang="en-US" strike="sngStrike" dirty="0" err="1"/>
              <a:t>NumSharp</a:t>
            </a:r>
            <a:endParaRPr lang="en-US" strike="sngStrike" dirty="0"/>
          </a:p>
          <a:p>
            <a:pPr lvl="1"/>
            <a:r>
              <a:rPr lang="en-US" dirty="0"/>
              <a:t>Numpy.NET</a:t>
            </a:r>
          </a:p>
        </p:txBody>
      </p:sp>
      <p:sp>
        <p:nvSpPr>
          <p:cNvPr id="4" name="Title 3">
            <a:extLst>
              <a:ext uri="{FF2B5EF4-FFF2-40B4-BE49-F238E27FC236}">
                <a16:creationId xmlns:a16="http://schemas.microsoft.com/office/drawing/2014/main" id="{B7F67E3E-C603-3BBC-6BDC-552BF858F40F}"/>
              </a:ext>
            </a:extLst>
          </p:cNvPr>
          <p:cNvSpPr>
            <a:spLocks noGrp="1"/>
          </p:cNvSpPr>
          <p:nvPr>
            <p:ph type="title"/>
          </p:nvPr>
        </p:nvSpPr>
        <p:spPr/>
        <p:txBody>
          <a:bodyPr/>
          <a:lstStyle/>
          <a:p>
            <a:r>
              <a:rPr lang="en-US" dirty="0"/>
              <a:t>ML.NET Alternatives in .NET</a:t>
            </a:r>
          </a:p>
        </p:txBody>
      </p:sp>
      <p:pic>
        <p:nvPicPr>
          <p:cNvPr id="1026" name="Picture 2" descr="pythn vs csharp">
            <a:extLst>
              <a:ext uri="{FF2B5EF4-FFF2-40B4-BE49-F238E27FC236}">
                <a16:creationId xmlns:a16="http://schemas.microsoft.com/office/drawing/2014/main" id="{AB880A6F-A618-A0E9-B833-27874619B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399" y="1900908"/>
            <a:ext cx="8229601" cy="4330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22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38BA2-F816-9D74-E0A6-4AAB6F41D370}"/>
              </a:ext>
            </a:extLst>
          </p:cNvPr>
          <p:cNvSpPr>
            <a:spLocks noGrp="1"/>
          </p:cNvSpPr>
          <p:nvPr>
            <p:ph type="title"/>
          </p:nvPr>
        </p:nvSpPr>
        <p:spPr>
          <a:xfrm>
            <a:off x="616582" y="2850774"/>
            <a:ext cx="10958836" cy="1156452"/>
          </a:xfrm>
        </p:spPr>
        <p:txBody>
          <a:bodyPr/>
          <a:lstStyle/>
          <a:p>
            <a:r>
              <a:rPr lang="en-US" dirty="0"/>
              <a:t>Where do we use AI?</a:t>
            </a:r>
          </a:p>
        </p:txBody>
      </p:sp>
    </p:spTree>
    <p:extLst>
      <p:ext uri="{BB962C8B-B14F-4D97-AF65-F5344CB8AC3E}">
        <p14:creationId xmlns:p14="http://schemas.microsoft.com/office/powerpoint/2010/main" val="4053893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7CB135-A227-1EC1-3998-9F483D976BBC}"/>
              </a:ext>
            </a:extLst>
          </p:cNvPr>
          <p:cNvSpPr>
            <a:spLocks noGrp="1"/>
          </p:cNvSpPr>
          <p:nvPr>
            <p:ph type="body" sz="quarter" idx="10"/>
          </p:nvPr>
        </p:nvSpPr>
        <p:spPr/>
        <p:txBody>
          <a:bodyPr/>
          <a:lstStyle/>
          <a:p>
            <a:r>
              <a:rPr lang="en-US" dirty="0"/>
              <a:t>Camera calibration</a:t>
            </a:r>
          </a:p>
        </p:txBody>
      </p:sp>
      <p:sp>
        <p:nvSpPr>
          <p:cNvPr id="4" name="Title 3">
            <a:extLst>
              <a:ext uri="{FF2B5EF4-FFF2-40B4-BE49-F238E27FC236}">
                <a16:creationId xmlns:a16="http://schemas.microsoft.com/office/drawing/2014/main" id="{5F4A0661-8FA3-8AA5-A179-76AFF54579C7}"/>
              </a:ext>
            </a:extLst>
          </p:cNvPr>
          <p:cNvSpPr>
            <a:spLocks noGrp="1"/>
          </p:cNvSpPr>
          <p:nvPr>
            <p:ph type="title"/>
          </p:nvPr>
        </p:nvSpPr>
        <p:spPr/>
        <p:txBody>
          <a:bodyPr/>
          <a:lstStyle/>
          <a:p>
            <a:r>
              <a:rPr lang="en-US" dirty="0"/>
              <a:t>WHERE</a:t>
            </a:r>
            <a:r>
              <a:rPr lang="cs-CZ" dirty="0"/>
              <a:t> do </a:t>
            </a:r>
            <a:r>
              <a:rPr lang="cs-CZ" dirty="0" err="1"/>
              <a:t>we</a:t>
            </a:r>
            <a:r>
              <a:rPr lang="cs-CZ" dirty="0"/>
              <a:t> use AI?</a:t>
            </a:r>
            <a:endParaRPr lang="en-US" dirty="0"/>
          </a:p>
        </p:txBody>
      </p:sp>
      <p:pic>
        <p:nvPicPr>
          <p:cNvPr id="7" name="Picture 6">
            <a:extLst>
              <a:ext uri="{FF2B5EF4-FFF2-40B4-BE49-F238E27FC236}">
                <a16:creationId xmlns:a16="http://schemas.microsoft.com/office/drawing/2014/main" id="{F12509E3-ABFE-F07A-307D-7ED7391AF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538" y="1061070"/>
            <a:ext cx="6407533" cy="5229276"/>
          </a:xfrm>
          <a:prstGeom prst="rect">
            <a:avLst/>
          </a:prstGeom>
        </p:spPr>
      </p:pic>
    </p:spTree>
    <p:extLst>
      <p:ext uri="{BB962C8B-B14F-4D97-AF65-F5344CB8AC3E}">
        <p14:creationId xmlns:p14="http://schemas.microsoft.com/office/powerpoint/2010/main" val="255980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7CB135-A227-1EC1-3998-9F483D976BBC}"/>
              </a:ext>
            </a:extLst>
          </p:cNvPr>
          <p:cNvSpPr>
            <a:spLocks noGrp="1"/>
          </p:cNvSpPr>
          <p:nvPr>
            <p:ph type="body" sz="quarter" idx="10"/>
          </p:nvPr>
        </p:nvSpPr>
        <p:spPr/>
        <p:txBody>
          <a:bodyPr/>
          <a:lstStyle/>
          <a:p>
            <a:r>
              <a:rPr lang="en-US" dirty="0"/>
              <a:t>Screen Classification</a:t>
            </a:r>
          </a:p>
        </p:txBody>
      </p:sp>
      <p:sp>
        <p:nvSpPr>
          <p:cNvPr id="4" name="Title 3">
            <a:extLst>
              <a:ext uri="{FF2B5EF4-FFF2-40B4-BE49-F238E27FC236}">
                <a16:creationId xmlns:a16="http://schemas.microsoft.com/office/drawing/2014/main" id="{5F4A0661-8FA3-8AA5-A179-76AFF54579C7}"/>
              </a:ext>
            </a:extLst>
          </p:cNvPr>
          <p:cNvSpPr>
            <a:spLocks noGrp="1"/>
          </p:cNvSpPr>
          <p:nvPr>
            <p:ph type="title"/>
          </p:nvPr>
        </p:nvSpPr>
        <p:spPr/>
        <p:txBody>
          <a:bodyPr/>
          <a:lstStyle/>
          <a:p>
            <a:r>
              <a:rPr lang="en-US" dirty="0"/>
              <a:t>WHERE</a:t>
            </a:r>
            <a:r>
              <a:rPr lang="cs-CZ" dirty="0"/>
              <a:t> do </a:t>
            </a:r>
            <a:r>
              <a:rPr lang="cs-CZ" dirty="0" err="1"/>
              <a:t>we</a:t>
            </a:r>
            <a:r>
              <a:rPr lang="cs-CZ" dirty="0"/>
              <a:t> use AI?</a:t>
            </a:r>
            <a:endParaRPr lang="en-US" dirty="0"/>
          </a:p>
        </p:txBody>
      </p:sp>
      <p:pic>
        <p:nvPicPr>
          <p:cNvPr id="5" name="Picture 4" descr="A screenshot of a computer&#10;&#10;Description automatically generated with low confidence">
            <a:extLst>
              <a:ext uri="{FF2B5EF4-FFF2-40B4-BE49-F238E27FC236}">
                <a16:creationId xmlns:a16="http://schemas.microsoft.com/office/drawing/2014/main" id="{5F60D8E7-12A6-FE27-35BC-F69BE59AE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902" y="1796194"/>
            <a:ext cx="7886195" cy="4482796"/>
          </a:xfrm>
          <a:prstGeom prst="rect">
            <a:avLst/>
          </a:prstGeom>
        </p:spPr>
      </p:pic>
    </p:spTree>
    <p:extLst>
      <p:ext uri="{BB962C8B-B14F-4D97-AF65-F5344CB8AC3E}">
        <p14:creationId xmlns:p14="http://schemas.microsoft.com/office/powerpoint/2010/main" val="1415106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7CB135-A227-1EC1-3998-9F483D976BBC}"/>
              </a:ext>
            </a:extLst>
          </p:cNvPr>
          <p:cNvSpPr>
            <a:spLocks noGrp="1"/>
          </p:cNvSpPr>
          <p:nvPr>
            <p:ph type="body" sz="quarter" idx="10"/>
          </p:nvPr>
        </p:nvSpPr>
        <p:spPr/>
        <p:txBody>
          <a:bodyPr/>
          <a:lstStyle/>
          <a:p>
            <a:r>
              <a:rPr lang="en-US" dirty="0"/>
              <a:t>Element detection and classification</a:t>
            </a:r>
          </a:p>
        </p:txBody>
      </p:sp>
      <p:sp>
        <p:nvSpPr>
          <p:cNvPr id="4" name="Title 3">
            <a:extLst>
              <a:ext uri="{FF2B5EF4-FFF2-40B4-BE49-F238E27FC236}">
                <a16:creationId xmlns:a16="http://schemas.microsoft.com/office/drawing/2014/main" id="{5F4A0661-8FA3-8AA5-A179-76AFF54579C7}"/>
              </a:ext>
            </a:extLst>
          </p:cNvPr>
          <p:cNvSpPr>
            <a:spLocks noGrp="1"/>
          </p:cNvSpPr>
          <p:nvPr>
            <p:ph type="title"/>
          </p:nvPr>
        </p:nvSpPr>
        <p:spPr/>
        <p:txBody>
          <a:bodyPr/>
          <a:lstStyle/>
          <a:p>
            <a:r>
              <a:rPr lang="en-US" dirty="0"/>
              <a:t>WHERE</a:t>
            </a:r>
            <a:r>
              <a:rPr lang="cs-CZ" dirty="0"/>
              <a:t> do </a:t>
            </a:r>
            <a:r>
              <a:rPr lang="cs-CZ" dirty="0" err="1"/>
              <a:t>we</a:t>
            </a:r>
            <a:r>
              <a:rPr lang="cs-CZ" dirty="0"/>
              <a:t> use AI?</a:t>
            </a:r>
            <a:endParaRPr lang="en-US" dirty="0"/>
          </a:p>
        </p:txBody>
      </p:sp>
      <p:pic>
        <p:nvPicPr>
          <p:cNvPr id="8" name="Picture 7" descr="Graphical user interface, application, Teams&#10;&#10;Description automatically generated">
            <a:extLst>
              <a:ext uri="{FF2B5EF4-FFF2-40B4-BE49-F238E27FC236}">
                <a16:creationId xmlns:a16="http://schemas.microsoft.com/office/drawing/2014/main" id="{719366BF-0EBA-7A1B-F339-8CEF6A66F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82" y="1621975"/>
            <a:ext cx="8234035" cy="4645730"/>
          </a:xfrm>
          <a:prstGeom prst="rect">
            <a:avLst/>
          </a:prstGeom>
        </p:spPr>
      </p:pic>
    </p:spTree>
    <p:extLst>
      <p:ext uri="{BB962C8B-B14F-4D97-AF65-F5344CB8AC3E}">
        <p14:creationId xmlns:p14="http://schemas.microsoft.com/office/powerpoint/2010/main" val="4260094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38BA2-F816-9D74-E0A6-4AAB6F41D370}"/>
              </a:ext>
            </a:extLst>
          </p:cNvPr>
          <p:cNvSpPr>
            <a:spLocks noGrp="1"/>
          </p:cNvSpPr>
          <p:nvPr>
            <p:ph type="title"/>
          </p:nvPr>
        </p:nvSpPr>
        <p:spPr>
          <a:xfrm>
            <a:off x="616582" y="2850774"/>
            <a:ext cx="10958836" cy="1156452"/>
          </a:xfrm>
        </p:spPr>
        <p:txBody>
          <a:bodyPr/>
          <a:lstStyle/>
          <a:p>
            <a:r>
              <a:rPr lang="en-US" dirty="0"/>
              <a:t>What tools do we use for AI</a:t>
            </a:r>
            <a:r>
              <a:rPr lang="cs-CZ" dirty="0"/>
              <a:t>?</a:t>
            </a:r>
            <a:endParaRPr lang="en-US" dirty="0"/>
          </a:p>
        </p:txBody>
      </p:sp>
    </p:spTree>
    <p:extLst>
      <p:ext uri="{BB962C8B-B14F-4D97-AF65-F5344CB8AC3E}">
        <p14:creationId xmlns:p14="http://schemas.microsoft.com/office/powerpoint/2010/main" val="837009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0777E0-B5AB-3316-66F4-B4DA15424093}"/>
              </a:ext>
            </a:extLst>
          </p:cNvPr>
          <p:cNvSpPr>
            <a:spLocks noGrp="1"/>
          </p:cNvSpPr>
          <p:nvPr>
            <p:ph type="title"/>
          </p:nvPr>
        </p:nvSpPr>
        <p:spPr/>
        <p:txBody>
          <a:bodyPr/>
          <a:lstStyle/>
          <a:p>
            <a:r>
              <a:rPr lang="en-US" dirty="0"/>
              <a:t>What tools do we use for AI</a:t>
            </a:r>
            <a:r>
              <a:rPr lang="cs-CZ" dirty="0"/>
              <a:t>?</a:t>
            </a:r>
            <a:endParaRPr lang="en-US" dirty="0"/>
          </a:p>
        </p:txBody>
      </p:sp>
      <p:pic>
        <p:nvPicPr>
          <p:cNvPr id="1026" name="Picture 2" descr="Hosting ML.NET with TensorFlow in AppService">
            <a:extLst>
              <a:ext uri="{FF2B5EF4-FFF2-40B4-BE49-F238E27FC236}">
                <a16:creationId xmlns:a16="http://schemas.microsoft.com/office/drawing/2014/main" id="{C119C029-F596-CECB-0015-B57B9FB5D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8414" y="3921719"/>
            <a:ext cx="1581293" cy="15812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CV – Wikipedia">
            <a:extLst>
              <a:ext uri="{FF2B5EF4-FFF2-40B4-BE49-F238E27FC236}">
                <a16:creationId xmlns:a16="http://schemas.microsoft.com/office/drawing/2014/main" id="{5BE268F5-1C72-F8CB-B452-E4989FA1C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113" y="1398584"/>
            <a:ext cx="1302140" cy="16040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A74592-6F4C-4F23-066A-A2DA4EB182E7}"/>
              </a:ext>
            </a:extLst>
          </p:cNvPr>
          <p:cNvSpPr txBox="1"/>
          <p:nvPr/>
        </p:nvSpPr>
        <p:spPr>
          <a:xfrm>
            <a:off x="642268" y="1245912"/>
            <a:ext cx="7717961" cy="1705833"/>
          </a:xfrm>
          <a:prstGeom prst="rect">
            <a:avLst/>
          </a:prstGeom>
        </p:spPr>
        <p:txBody>
          <a:bodyPr wrap="square" lIns="108000" tIns="72000" rIns="108000" bIns="72000">
            <a:spAutoFit/>
          </a:bodyPr>
          <a:lstStyle>
            <a:lvl1pPr marL="180000" indent="-180000">
              <a:lnSpc>
                <a:spcPct val="90000"/>
              </a:lnSpc>
              <a:spcBef>
                <a:spcPts val="0"/>
              </a:spcBef>
              <a:spcAft>
                <a:spcPts val="600"/>
              </a:spcAft>
              <a:buClr>
                <a:schemeClr val="accent1"/>
              </a:buClr>
              <a:buFont typeface="Arial" panose="020B0604020202020204" pitchFamily="34" charset="0"/>
              <a:buChar char="•"/>
              <a:defRPr sz="2400" b="1">
                <a:solidFill>
                  <a:srgbClr val="000000"/>
                </a:solidFill>
              </a:defRPr>
            </a:lvl1pPr>
            <a:lvl2pPr marL="360000" lvl="1" indent="-180000">
              <a:lnSpc>
                <a:spcPct val="90000"/>
              </a:lnSpc>
              <a:spcBef>
                <a:spcPts val="0"/>
              </a:spcBef>
              <a:spcAft>
                <a:spcPts val="600"/>
              </a:spcAft>
              <a:buFont typeface="Arial" panose="020B0604020202020204" pitchFamily="34" charset="0"/>
              <a:buChar char="•"/>
              <a:defRPr sz="2400">
                <a:solidFill>
                  <a:schemeClr val="tx2">
                    <a:lumMod val="50000"/>
                  </a:schemeClr>
                </a:solidFill>
              </a:defRPr>
            </a:lvl2pPr>
            <a:lvl3pPr marL="540000" indent="-180000">
              <a:lnSpc>
                <a:spcPct val="90000"/>
              </a:lnSpc>
              <a:spcBef>
                <a:spcPts val="0"/>
              </a:spcBef>
              <a:spcAft>
                <a:spcPts val="600"/>
              </a:spcAft>
              <a:buFont typeface="Arial" panose="020B0604020202020204" pitchFamily="34" charset="0"/>
              <a:buChar char="•"/>
              <a:defRPr sz="2400">
                <a:solidFill>
                  <a:srgbClr val="7F7F7F"/>
                </a:solidFill>
              </a:defRPr>
            </a:lvl3pPr>
            <a:lvl4pPr marL="720000" indent="-180000">
              <a:lnSpc>
                <a:spcPct val="90000"/>
              </a:lnSpc>
              <a:spcBef>
                <a:spcPts val="0"/>
              </a:spcBef>
              <a:spcAft>
                <a:spcPts val="600"/>
              </a:spcAft>
              <a:buFont typeface="Arial" panose="020B0604020202020204" pitchFamily="34" charset="0"/>
              <a:buChar char="•"/>
              <a:defRPr sz="2400">
                <a:solidFill>
                  <a:schemeClr val="tx2">
                    <a:lumMod val="60000"/>
                    <a:lumOff val="40000"/>
                  </a:schemeClr>
                </a:solidFill>
              </a:defRPr>
            </a:lvl4pPr>
            <a:lvl5pPr marL="720000" indent="0">
              <a:lnSpc>
                <a:spcPct val="90000"/>
              </a:lnSpc>
              <a:spcBef>
                <a:spcPts val="500"/>
              </a:spcBef>
              <a:buFont typeface="Arial" panose="020B0604020202020204" pitchFamily="34" charset="0"/>
              <a:buNone/>
              <a:defRPr sz="2400">
                <a:solidFill>
                  <a:schemeClr val="tx2">
                    <a:lumMod val="40000"/>
                    <a:lumOff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err="1"/>
              <a:t>OpenCvSharp</a:t>
            </a:r>
            <a:endParaRPr lang="en-US" dirty="0"/>
          </a:p>
          <a:p>
            <a:pPr lvl="2"/>
            <a:r>
              <a:rPr lang="en-US" dirty="0"/>
              <a:t>F</a:t>
            </a:r>
            <a:r>
              <a:rPr lang="cs-CZ" dirty="0" err="1"/>
              <a:t>ree</a:t>
            </a:r>
            <a:r>
              <a:rPr lang="cs-CZ" dirty="0"/>
              <a:t>, </a:t>
            </a:r>
            <a:r>
              <a:rPr lang="en-US" dirty="0"/>
              <a:t>open-source, cross platform CV library</a:t>
            </a:r>
          </a:p>
          <a:p>
            <a:pPr lvl="2"/>
            <a:r>
              <a:rPr lang="en-US" dirty="0"/>
              <a:t>OpenCV wrapper for .NET</a:t>
            </a:r>
          </a:p>
          <a:p>
            <a:pPr lvl="2"/>
            <a:r>
              <a:rPr lang="en-US" dirty="0"/>
              <a:t>Opensource computer vision library</a:t>
            </a:r>
          </a:p>
        </p:txBody>
      </p:sp>
      <p:sp>
        <p:nvSpPr>
          <p:cNvPr id="7" name="TextBox 6">
            <a:extLst>
              <a:ext uri="{FF2B5EF4-FFF2-40B4-BE49-F238E27FC236}">
                <a16:creationId xmlns:a16="http://schemas.microsoft.com/office/drawing/2014/main" id="{35B4A902-ACF9-64DB-FA09-B679D55CFDC5}"/>
              </a:ext>
            </a:extLst>
          </p:cNvPr>
          <p:cNvSpPr txBox="1"/>
          <p:nvPr/>
        </p:nvSpPr>
        <p:spPr>
          <a:xfrm>
            <a:off x="642268" y="3361394"/>
            <a:ext cx="8749239" cy="2524519"/>
          </a:xfrm>
          <a:prstGeom prst="rect">
            <a:avLst/>
          </a:prstGeom>
        </p:spPr>
        <p:txBody>
          <a:bodyPr wrap="square" lIns="108000" tIns="72000" rIns="108000" bIns="72000">
            <a:spAutoFit/>
          </a:bodyPr>
          <a:lstStyle>
            <a:lvl1pPr marL="180000" indent="-180000">
              <a:lnSpc>
                <a:spcPct val="90000"/>
              </a:lnSpc>
              <a:spcBef>
                <a:spcPts val="0"/>
              </a:spcBef>
              <a:spcAft>
                <a:spcPts val="600"/>
              </a:spcAft>
              <a:buClr>
                <a:schemeClr val="accent1"/>
              </a:buClr>
              <a:buFont typeface="Arial" panose="020B0604020202020204" pitchFamily="34" charset="0"/>
              <a:buChar char="•"/>
              <a:defRPr sz="2400" b="1">
                <a:solidFill>
                  <a:srgbClr val="000000"/>
                </a:solidFill>
              </a:defRPr>
            </a:lvl1pPr>
            <a:lvl2pPr marL="360000" lvl="1" indent="-180000">
              <a:lnSpc>
                <a:spcPct val="90000"/>
              </a:lnSpc>
              <a:spcBef>
                <a:spcPts val="0"/>
              </a:spcBef>
              <a:spcAft>
                <a:spcPts val="600"/>
              </a:spcAft>
              <a:buFont typeface="Arial" panose="020B0604020202020204" pitchFamily="34" charset="0"/>
              <a:buChar char="•"/>
              <a:defRPr sz="2400">
                <a:solidFill>
                  <a:schemeClr val="tx2">
                    <a:lumMod val="50000"/>
                  </a:schemeClr>
                </a:solidFill>
              </a:defRPr>
            </a:lvl2pPr>
            <a:lvl3pPr marL="540000" indent="-180000">
              <a:lnSpc>
                <a:spcPct val="90000"/>
              </a:lnSpc>
              <a:spcBef>
                <a:spcPts val="0"/>
              </a:spcBef>
              <a:spcAft>
                <a:spcPts val="600"/>
              </a:spcAft>
              <a:buFont typeface="Arial" panose="020B0604020202020204" pitchFamily="34" charset="0"/>
              <a:buChar char="•"/>
              <a:defRPr sz="2400">
                <a:solidFill>
                  <a:srgbClr val="7F7F7F"/>
                </a:solidFill>
              </a:defRPr>
            </a:lvl3pPr>
            <a:lvl4pPr marL="720000" indent="-180000">
              <a:lnSpc>
                <a:spcPct val="90000"/>
              </a:lnSpc>
              <a:spcBef>
                <a:spcPts val="0"/>
              </a:spcBef>
              <a:spcAft>
                <a:spcPts val="600"/>
              </a:spcAft>
              <a:buFont typeface="Arial" panose="020B0604020202020204" pitchFamily="34" charset="0"/>
              <a:buChar char="•"/>
              <a:defRPr sz="2400">
                <a:solidFill>
                  <a:schemeClr val="tx2">
                    <a:lumMod val="60000"/>
                    <a:lumOff val="40000"/>
                  </a:schemeClr>
                </a:solidFill>
              </a:defRPr>
            </a:lvl4pPr>
            <a:lvl5pPr marL="720000" indent="0">
              <a:lnSpc>
                <a:spcPct val="90000"/>
              </a:lnSpc>
              <a:spcBef>
                <a:spcPts val="500"/>
              </a:spcBef>
              <a:buFont typeface="Arial" panose="020B0604020202020204" pitchFamily="34" charset="0"/>
              <a:buNone/>
              <a:defRPr sz="2400">
                <a:solidFill>
                  <a:schemeClr val="tx2">
                    <a:lumMod val="40000"/>
                    <a:lumOff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ML.NET</a:t>
            </a:r>
          </a:p>
          <a:p>
            <a:pPr lvl="2"/>
            <a:r>
              <a:rPr lang="en-US" dirty="0"/>
              <a:t>F</a:t>
            </a:r>
            <a:r>
              <a:rPr lang="cs-CZ" dirty="0" err="1"/>
              <a:t>ree</a:t>
            </a:r>
            <a:r>
              <a:rPr lang="cs-CZ" dirty="0"/>
              <a:t>, </a:t>
            </a:r>
            <a:r>
              <a:rPr lang="en-US" dirty="0"/>
              <a:t>opensource, cross platform ML framework</a:t>
            </a:r>
          </a:p>
          <a:p>
            <a:pPr lvl="2"/>
            <a:r>
              <a:rPr lang="cs-CZ" dirty="0" err="1"/>
              <a:t>Successor</a:t>
            </a:r>
            <a:r>
              <a:rPr lang="en-US" dirty="0"/>
              <a:t> of</a:t>
            </a:r>
            <a:r>
              <a:rPr lang="cs-CZ" dirty="0"/>
              <a:t> TLC (</a:t>
            </a:r>
            <a:r>
              <a:rPr lang="cs-CZ" dirty="0" err="1"/>
              <a:t>The</a:t>
            </a:r>
            <a:r>
              <a:rPr lang="cs-CZ" dirty="0"/>
              <a:t> Learning </a:t>
            </a:r>
            <a:r>
              <a:rPr lang="cs-CZ" dirty="0" err="1"/>
              <a:t>Code</a:t>
            </a:r>
            <a:r>
              <a:rPr lang="cs-CZ" dirty="0"/>
              <a:t>)</a:t>
            </a:r>
            <a:endParaRPr lang="en-US" dirty="0"/>
          </a:p>
          <a:p>
            <a:pPr lvl="2"/>
            <a:r>
              <a:rPr lang="cs-CZ" dirty="0"/>
              <a:t>W</a:t>
            </a:r>
            <a:r>
              <a:rPr lang="en-US" dirty="0" err="1"/>
              <a:t>orks</a:t>
            </a:r>
            <a:r>
              <a:rPr lang="en-US" dirty="0"/>
              <a:t> both offline and online</a:t>
            </a:r>
          </a:p>
          <a:p>
            <a:pPr lvl="2"/>
            <a:r>
              <a:rPr lang="en-US" dirty="0"/>
              <a:t>Allows to build, train, evaluate and export ML models</a:t>
            </a:r>
          </a:p>
          <a:p>
            <a:pPr lvl="2"/>
            <a:r>
              <a:rPr lang="en-US" dirty="0"/>
              <a:t>High-level API (Model Builder, </a:t>
            </a:r>
            <a:r>
              <a:rPr lang="en-US" dirty="0" err="1"/>
              <a:t>AutoML</a:t>
            </a:r>
            <a:r>
              <a:rPr lang="en-US" dirty="0"/>
              <a:t>)</a:t>
            </a:r>
          </a:p>
        </p:txBody>
      </p:sp>
    </p:spTree>
    <p:extLst>
      <p:ext uri="{BB962C8B-B14F-4D97-AF65-F5344CB8AC3E}">
        <p14:creationId xmlns:p14="http://schemas.microsoft.com/office/powerpoint/2010/main" val="301527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F67E3E-C603-3BBC-6BDC-552BF858F40F}"/>
              </a:ext>
            </a:extLst>
          </p:cNvPr>
          <p:cNvSpPr>
            <a:spLocks noGrp="1"/>
          </p:cNvSpPr>
          <p:nvPr>
            <p:ph type="title"/>
          </p:nvPr>
        </p:nvSpPr>
        <p:spPr/>
        <p:txBody>
          <a:bodyPr/>
          <a:lstStyle/>
          <a:p>
            <a:r>
              <a:rPr lang="en-US" dirty="0"/>
              <a:t>ML.NET Alternatives IN .NET</a:t>
            </a:r>
            <a:endParaRPr lang="en-US" sz="3600" dirty="0"/>
          </a:p>
        </p:txBody>
      </p:sp>
      <p:pic>
        <p:nvPicPr>
          <p:cNvPr id="1026" name="Picture 2" descr="scisharp · GitHub Topics · GitHub">
            <a:extLst>
              <a:ext uri="{FF2B5EF4-FFF2-40B4-BE49-F238E27FC236}">
                <a16:creationId xmlns:a16="http://schemas.microsoft.com/office/drawing/2014/main" id="{E15E6BBF-BC83-9EBD-F062-F0AA6D3E8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1572" y="3324341"/>
            <a:ext cx="2997742" cy="7525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谁说.NET不适合搞BD，ML、AI - 知乎">
            <a:extLst>
              <a:ext uri="{FF2B5EF4-FFF2-40B4-BE49-F238E27FC236}">
                <a16:creationId xmlns:a16="http://schemas.microsoft.com/office/drawing/2014/main" id="{3F5A21C9-983D-1AA0-AE71-82920F3AD2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35" t="31685" r="15548" b="25570"/>
          <a:stretch/>
        </p:blipFill>
        <p:spPr bwMode="auto">
          <a:xfrm>
            <a:off x="3317872" y="2264112"/>
            <a:ext cx="4011442" cy="9483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Sharp：C#で使えるNumPyライクな数値計算ライブラリ | NegativeMindException">
            <a:extLst>
              <a:ext uri="{FF2B5EF4-FFF2-40B4-BE49-F238E27FC236}">
                <a16:creationId xmlns:a16="http://schemas.microsoft.com/office/drawing/2014/main" id="{D1E4B64F-C7F1-14C0-8214-B94676CACA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009" b="13753"/>
          <a:stretch/>
        </p:blipFill>
        <p:spPr bwMode="auto">
          <a:xfrm>
            <a:off x="4331572" y="4188771"/>
            <a:ext cx="2997742" cy="71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3076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ivider slides background 1">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B1456929-66D0-47F1-84E1-13EDB522AF89}" vid="{B648AD21-93A3-4433-9072-111597DAE611}"/>
    </a:ext>
  </a:extLst>
</a:theme>
</file>

<file path=ppt/theme/theme10.xml><?xml version="1.0" encoding="utf-8"?>
<a:theme xmlns:a="http://schemas.openxmlformats.org/drawingml/2006/main" name="EDU">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7C0F0A07-968D-4811-893C-17DDACB3F0D0}"/>
    </a:ext>
  </a:extLst>
</a:theme>
</file>

<file path=ppt/theme/theme11.xml><?xml version="1.0" encoding="utf-8"?>
<a:theme xmlns:a="http://schemas.openxmlformats.org/drawingml/2006/main" name="CLERBO">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EF9FF089-A2FD-4552-A0F5-BC25500EE09B}"/>
    </a:ext>
  </a:extLst>
</a:theme>
</file>

<file path=ppt/theme/theme12.xml><?xml version="1.0" encoding="utf-8"?>
<a:theme xmlns:a="http://schemas.openxmlformats.org/drawingml/2006/main" name="1_Content - confidential">
  <a:themeElements>
    <a:clrScheme name="Y Soft">
      <a:dk1>
        <a:srgbClr val="303030"/>
      </a:dk1>
      <a:lt1>
        <a:srgbClr val="FFFFFF"/>
      </a:lt1>
      <a:dk2>
        <a:srgbClr val="7D7D7D"/>
      </a:dk2>
      <a:lt2>
        <a:srgbClr val="10206B"/>
      </a:lt2>
      <a:accent1>
        <a:srgbClr val="FF6600"/>
      </a:accent1>
      <a:accent2>
        <a:srgbClr val="00A3E0"/>
      </a:accent2>
      <a:accent3>
        <a:srgbClr val="00A89B"/>
      </a:accent3>
      <a:accent4>
        <a:srgbClr val="C1A01E"/>
      </a:accent4>
      <a:accent5>
        <a:srgbClr val="8031A7"/>
      </a:accent5>
      <a:accent6>
        <a:srgbClr val="E4002B"/>
      </a:accent6>
      <a:hlink>
        <a:srgbClr val="0A51F0"/>
      </a:hlink>
      <a:folHlink>
        <a:srgbClr val="800080"/>
      </a:folHlink>
    </a:clrScheme>
    <a:fontScheme name="YSoft">
      <a:majorFont>
        <a:latin typeface="Y Soft"/>
        <a:ea typeface=""/>
        <a:cs typeface=""/>
      </a:majorFont>
      <a:minorFont>
        <a:latin typeface="Nudista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B1456929-66D0-47F1-84E1-13EDB522AF89}" vid="{4A18EE72-7A4B-466B-AE8D-321AE73BCD33}"/>
    </a:ext>
  </a:extLst>
</a:theme>
</file>

<file path=ppt/theme/theme13.xml><?xml version="1.0" encoding="utf-8"?>
<a:theme xmlns:a="http://schemas.openxmlformats.org/drawingml/2006/main" name="3_Content - confidential">
  <a:themeElements>
    <a:clrScheme name="Y Soft">
      <a:dk1>
        <a:srgbClr val="FF66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OFT template 2018 1.5.potx" id="{3EE63EB2-B8A8-42C0-B2A0-2263BFB87D88}" vid="{AB1D9F6B-6D41-416E-873D-A950D969BFAD}"/>
    </a:ext>
  </a:extLst>
</a:theme>
</file>

<file path=ppt/theme/theme14.xml><?xml version="1.0" encoding="utf-8"?>
<a:theme xmlns:a="http://schemas.openxmlformats.org/drawingml/2006/main" name="2_Content - confidential">
  <a:themeElements>
    <a:clrScheme name="Y Soft">
      <a:dk1>
        <a:srgbClr val="FF66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D7426825-53E1-462D-B225-2AB91B068FF2}"/>
    </a:ext>
  </a:extLst>
</a:theme>
</file>

<file path=ppt/theme/theme15.xml><?xml version="1.0" encoding="utf-8"?>
<a:theme xmlns:a="http://schemas.openxmlformats.org/drawingml/2006/main" name="4_Content - confidential">
  <a:themeElements>
    <a:clrScheme name="Ysoft_1">
      <a:dk1>
        <a:srgbClr val="222222"/>
      </a:dk1>
      <a:lt1>
        <a:srgbClr val="FFFFFF"/>
      </a:lt1>
      <a:dk2>
        <a:srgbClr val="7F7F7F"/>
      </a:dk2>
      <a:lt2>
        <a:srgbClr val="F2F2F2"/>
      </a:lt2>
      <a:accent1>
        <a:srgbClr val="FF6600"/>
      </a:accent1>
      <a:accent2>
        <a:srgbClr val="00A89B"/>
      </a:accent2>
      <a:accent3>
        <a:srgbClr val="FFCD00"/>
      </a:accent3>
      <a:accent4>
        <a:srgbClr val="8031A7"/>
      </a:accent4>
      <a:accent5>
        <a:srgbClr val="31B4E6"/>
      </a:accent5>
      <a:accent6>
        <a:srgbClr val="E4002B"/>
      </a:accent6>
      <a:hlink>
        <a:srgbClr val="00A89B"/>
      </a:hlink>
      <a:folHlink>
        <a:srgbClr val="8031A7"/>
      </a:folHlink>
    </a:clrScheme>
    <a:fontScheme name="Ysoft_1">
      <a:majorFont>
        <a:latin typeface="Y Soft"/>
        <a:ea typeface=""/>
        <a:cs typeface=""/>
      </a:majorFont>
      <a:minorFont>
        <a:latin typeface="Nudist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D7426825-53E1-462D-B225-2AB91B068FF2}"/>
    </a:ext>
  </a:extLst>
</a:theme>
</file>

<file path=ppt/theme/theme16.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ivider slides background 1">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E9D84D2D-7A7D-4A75-B924-DA6807AF0257}"/>
    </a:ext>
  </a:extLst>
</a:theme>
</file>

<file path=ppt/theme/theme3.xml><?xml version="1.0" encoding="utf-8"?>
<a:theme xmlns:a="http://schemas.openxmlformats.org/drawingml/2006/main" name="Content - confidential">
  <a:themeElements>
    <a:clrScheme name="Y Soft">
      <a:dk1>
        <a:srgbClr val="FF66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D7426825-53E1-462D-B225-2AB91B068FF2}"/>
    </a:ext>
  </a:extLst>
</a:theme>
</file>

<file path=ppt/theme/theme4.xml><?xml version="1.0" encoding="utf-8"?>
<a:theme xmlns:a="http://schemas.openxmlformats.org/drawingml/2006/main" name="SAFEQ">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89C00002-E9E6-4655-8B7A-FD185FC4DE54}"/>
    </a:ext>
  </a:extLst>
</a:theme>
</file>

<file path=ppt/theme/theme5.xml><?xml version="1.0" encoding="utf-8"?>
<a:theme xmlns:a="http://schemas.openxmlformats.org/drawingml/2006/main" name="BE3D">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692E3898-781F-47E3-9130-075F32BE6566}"/>
    </a:ext>
  </a:extLst>
</a:theme>
</file>

<file path=ppt/theme/theme6.xml><?xml version="1.0" encoding="utf-8"?>
<a:theme xmlns:a="http://schemas.openxmlformats.org/drawingml/2006/main" name="VENTURES">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7BF3B998-832B-43A1-BAEC-86E078869228}"/>
    </a:ext>
  </a:extLst>
</a:theme>
</file>

<file path=ppt/theme/theme7.xml><?xml version="1.0" encoding="utf-8"?>
<a:theme xmlns:a="http://schemas.openxmlformats.org/drawingml/2006/main" name="APPLIED RESEARCH">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8FE8CB98-42F8-4501-8A5E-C04C2F8B56C2}"/>
    </a:ext>
  </a:extLst>
</a:theme>
</file>

<file path=ppt/theme/theme8.xml><?xml version="1.0" encoding="utf-8"?>
<a:theme xmlns:a="http://schemas.openxmlformats.org/drawingml/2006/main" name="IOTA">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FDF45A4C-0983-4308-BE2E-426D533CC6EA}"/>
    </a:ext>
  </a:extLst>
</a:theme>
</file>

<file path=ppt/theme/theme9.xml><?xml version="1.0" encoding="utf-8"?>
<a:theme xmlns:a="http://schemas.openxmlformats.org/drawingml/2006/main" name="LABS">
  <a:themeElements>
    <a:clrScheme name="Y Soft">
      <a:dk1>
        <a:srgbClr val="000000"/>
      </a:dk1>
      <a:lt1>
        <a:srgbClr val="FFFFFF"/>
      </a:lt1>
      <a:dk2>
        <a:srgbClr val="7F7F7F"/>
      </a:dk2>
      <a:lt2>
        <a:srgbClr val="FFFFFF"/>
      </a:lt2>
      <a:accent1>
        <a:srgbClr val="FF6600"/>
      </a:accent1>
      <a:accent2>
        <a:srgbClr val="00A3E0"/>
      </a:accent2>
      <a:accent3>
        <a:srgbClr val="00A89B"/>
      </a:accent3>
      <a:accent4>
        <a:srgbClr val="C1A01E"/>
      </a:accent4>
      <a:accent5>
        <a:srgbClr val="8031A7"/>
      </a:accent5>
      <a:accent6>
        <a:srgbClr val="E4002B"/>
      </a:accent6>
      <a:hlink>
        <a:srgbClr val="FF6600"/>
      </a:hlink>
      <a:folHlink>
        <a:srgbClr val="00A89B"/>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EF6120-E043-4584-9382-274BE07FDD56}" vid="{4C5D8D18-15CA-47C9-B539-EC284C53BAC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2B977C3697E4C54BA3AFE0DBAD3AB3B8" ma:contentTypeVersion="6" ma:contentTypeDescription="Vytvoří nový dokument" ma:contentTypeScope="" ma:versionID="1a278473d85e97a5ec1a70aeb8a48fb1">
  <xsd:schema xmlns:xsd="http://www.w3.org/2001/XMLSchema" xmlns:xs="http://www.w3.org/2001/XMLSchema" xmlns:p="http://schemas.microsoft.com/office/2006/metadata/properties" xmlns:ns3="2b98a8c3-5af6-4492-a9a0-0ef5a1055d2f" targetNamespace="http://schemas.microsoft.com/office/2006/metadata/properties" ma:root="true" ma:fieldsID="61da0efe4602aa5e5d6490c931c5be35" ns3:_="">
    <xsd:import namespace="2b98a8c3-5af6-4492-a9a0-0ef5a1055d2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98a8c3-5af6-4492-a9a0-0ef5a1055d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3F4610-FA23-470E-8779-5257B45D6C95}">
  <ds:schemaRefs>
    <ds:schemaRef ds:uri="2b98a8c3-5af6-4492-a9a0-0ef5a1055d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DE74565-D4C7-4EA5-B174-A30944082A8B}">
  <ds:schemaRefs>
    <ds:schemaRef ds:uri="http://purl.org/dc/dcmitype/"/>
    <ds:schemaRef ds:uri="http://schemas.microsoft.com/office/2006/documentManagement/types"/>
    <ds:schemaRef ds:uri="http://schemas.microsoft.com/office/2006/metadata/properties"/>
    <ds:schemaRef ds:uri="2b98a8c3-5af6-4492-a9a0-0ef5a1055d2f"/>
    <ds:schemaRef ds:uri="http://purl.org/dc/terms/"/>
    <ds:schemaRef ds:uri="http://www.w3.org/XML/1998/namespace"/>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953FA399-1607-48D1-9B11-924EAC554F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Y Soft Corporate 2020 VMU</Template>
  <TotalTime>11192</TotalTime>
  <Words>2023</Words>
  <Application>Microsoft Office PowerPoint</Application>
  <PresentationFormat>Widescreen</PresentationFormat>
  <Paragraphs>352</Paragraphs>
  <Slides>22</Slides>
  <Notes>18</Notes>
  <HiddenSlides>0</HiddenSlides>
  <MMClips>1</MMClips>
  <ScaleCrop>false</ScaleCrop>
  <HeadingPairs>
    <vt:vector size="6" baseType="variant">
      <vt:variant>
        <vt:lpstr>Fonts Used</vt:lpstr>
      </vt:variant>
      <vt:variant>
        <vt:i4>9</vt:i4>
      </vt:variant>
      <vt:variant>
        <vt:lpstr>Theme</vt:lpstr>
      </vt:variant>
      <vt:variant>
        <vt:i4>15</vt:i4>
      </vt:variant>
      <vt:variant>
        <vt:lpstr>Slide Titles</vt:lpstr>
      </vt:variant>
      <vt:variant>
        <vt:i4>22</vt:i4>
      </vt:variant>
    </vt:vector>
  </HeadingPairs>
  <TitlesOfParts>
    <vt:vector size="46" baseType="lpstr">
      <vt:lpstr>source-serif-pro</vt:lpstr>
      <vt:lpstr>Arial</vt:lpstr>
      <vt:lpstr>Nudista Light</vt:lpstr>
      <vt:lpstr>-apple-system</vt:lpstr>
      <vt:lpstr>Segoe UI</vt:lpstr>
      <vt:lpstr>Y Soft</vt:lpstr>
      <vt:lpstr>Calibri</vt:lpstr>
      <vt:lpstr>Roboto</vt:lpstr>
      <vt:lpstr>Cascadia Mono</vt:lpstr>
      <vt:lpstr>Divider slides background 1</vt:lpstr>
      <vt:lpstr>1_Divider slides background 1</vt:lpstr>
      <vt:lpstr>Content - confidential</vt:lpstr>
      <vt:lpstr>SAFEQ</vt:lpstr>
      <vt:lpstr>BE3D</vt:lpstr>
      <vt:lpstr>VENTURES</vt:lpstr>
      <vt:lpstr>APPLIED RESEARCH</vt:lpstr>
      <vt:lpstr>IOTA</vt:lpstr>
      <vt:lpstr>LABS</vt:lpstr>
      <vt:lpstr>EDU</vt:lpstr>
      <vt:lpstr>CLERBO</vt:lpstr>
      <vt:lpstr>1_Content - confidential</vt:lpstr>
      <vt:lpstr>3_Content - confidential</vt:lpstr>
      <vt:lpstr>2_Content - confidential</vt:lpstr>
      <vt:lpstr>4_Content - confidential</vt:lpstr>
      <vt:lpstr>Jak na Machine learning v .NETu ?</vt:lpstr>
      <vt:lpstr>What is AIVA?</vt:lpstr>
      <vt:lpstr>Where do we use AI?</vt:lpstr>
      <vt:lpstr>WHERE do we use AI?</vt:lpstr>
      <vt:lpstr>WHERE do we use AI?</vt:lpstr>
      <vt:lpstr>WHERE do we use AI?</vt:lpstr>
      <vt:lpstr>What tools do we use for AI?</vt:lpstr>
      <vt:lpstr>What tools do we use for AI?</vt:lpstr>
      <vt:lpstr>ML.NET Alternatives IN .NET</vt:lpstr>
      <vt:lpstr>ML.NET Alternatives in Python</vt:lpstr>
      <vt:lpstr>ML.NET Deep DIVE</vt:lpstr>
      <vt:lpstr>ML.NET DEEp Dive</vt:lpstr>
      <vt:lpstr>ML.NET DEEp Dive</vt:lpstr>
      <vt:lpstr>ML.NET DEEp Dive</vt:lpstr>
      <vt:lpstr>COnclusion</vt:lpstr>
      <vt:lpstr>PowerPoint Presentation</vt:lpstr>
      <vt:lpstr>ML.NET DEEp Dive</vt:lpstr>
      <vt:lpstr>ML.NET DEEp Dive</vt:lpstr>
      <vt:lpstr>ML.NET DEEp Dive</vt:lpstr>
      <vt:lpstr>ML.NET DEEp Dive</vt:lpstr>
      <vt:lpstr>ML.NET DEEp Dive</vt:lpstr>
      <vt:lpstr>ML.NET Alternatives in .NET</vt:lpstr>
    </vt:vector>
  </TitlesOfParts>
  <Company>Y 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YSoft SAFEQ - On Premise</dc:title>
  <dc:creator>Chris Herben</dc:creator>
  <cp:lastModifiedBy>Horák Martin</cp:lastModifiedBy>
  <cp:revision>61</cp:revision>
  <dcterms:created xsi:type="dcterms:W3CDTF">2020-08-18T08:06:31Z</dcterms:created>
  <dcterms:modified xsi:type="dcterms:W3CDTF">2022-10-19T20:50:42Z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0x0101002B977C3697E4C54BA3AFE0DBAD3AB3B8</vt:lpwstr>
  </property>
  <property fmtid="{D5CDD505-2E9C-101B-9397-08002B2CF9AE}" pid="3" name="ArticulateGUID">
    <vt:lpwstr>D6D6BD40-B71A-4567-A61D-E251CEBCA824</vt:lpwstr>
  </property>
  <property fmtid="{D5CDD505-2E9C-101B-9397-08002B2CF9AE}" pid="4" name="ArticulatePath">
    <vt:lpwstr>https://ysoftcorporation-my.sharepoint.com/personal/kristina_babicova_ysoft_com/Documents/YSoft_Service Desk</vt:lpwstr>
  </property>
</Properties>
</file>